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8.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2" r:id="rId3"/>
    <p:sldMasterId id="2147483680" r:id="rId4"/>
    <p:sldMasterId id="2147483731" r:id="rId5"/>
    <p:sldMasterId id="2147483743" r:id="rId6"/>
    <p:sldMasterId id="2147483836" r:id="rId7"/>
    <p:sldMasterId id="2147483864" r:id="rId8"/>
    <p:sldMasterId id="2147483879" r:id="rId9"/>
  </p:sldMasterIdLst>
  <p:notesMasterIdLst>
    <p:notesMasterId r:id="rId36"/>
  </p:notesMasterIdLst>
  <p:handoutMasterIdLst>
    <p:handoutMasterId r:id="rId37"/>
  </p:handoutMasterIdLst>
  <p:sldIdLst>
    <p:sldId id="2007577137" r:id="rId10"/>
    <p:sldId id="284" r:id="rId11"/>
    <p:sldId id="333" r:id="rId12"/>
    <p:sldId id="2007577135" r:id="rId13"/>
    <p:sldId id="636" r:id="rId14"/>
    <p:sldId id="2007577110" r:id="rId15"/>
    <p:sldId id="615" r:id="rId16"/>
    <p:sldId id="2007577134" r:id="rId17"/>
    <p:sldId id="323" r:id="rId18"/>
    <p:sldId id="2602" r:id="rId19"/>
    <p:sldId id="2007577113" r:id="rId20"/>
    <p:sldId id="2007577114" r:id="rId21"/>
    <p:sldId id="2007577121" r:id="rId22"/>
    <p:sldId id="2007577116" r:id="rId23"/>
    <p:sldId id="2599" r:id="rId24"/>
    <p:sldId id="2609" r:id="rId25"/>
    <p:sldId id="2007577122" r:id="rId26"/>
    <p:sldId id="2007577123" r:id="rId27"/>
    <p:sldId id="2007577126" r:id="rId28"/>
    <p:sldId id="2007577127" r:id="rId29"/>
    <p:sldId id="2007577128" r:id="rId30"/>
    <p:sldId id="2007577129" r:id="rId31"/>
    <p:sldId id="2600" r:id="rId32"/>
    <p:sldId id="2007577132" r:id="rId33"/>
    <p:sldId id="2007577133" r:id="rId34"/>
    <p:sldId id="607" r:id="rId35"/>
  </p:sldIdLst>
  <p:sldSz cx="9144000" cy="5143500" type="screen16x9"/>
  <p:notesSz cx="6858000" cy="9144000"/>
  <p:custDataLst>
    <p:tags r:id="rId38"/>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C008C"/>
    <a:srgbClr val="F9BDB5"/>
    <a:srgbClr val="F7A397"/>
    <a:srgbClr val="ED0281"/>
    <a:srgbClr val="00AEEF"/>
    <a:srgbClr val="D22229"/>
    <a:srgbClr val="FFEFCF"/>
    <a:srgbClr val="FFFFFF"/>
    <a:srgbClr val="732913"/>
    <a:srgbClr val="0F94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89134" autoAdjust="0"/>
  </p:normalViewPr>
  <p:slideViewPr>
    <p:cSldViewPr snapToGrid="0" showGuides="1">
      <p:cViewPr varScale="1">
        <p:scale>
          <a:sx n="103" d="100"/>
          <a:sy n="103" d="100"/>
        </p:scale>
        <p:origin x="372" y="90"/>
      </p:cViewPr>
      <p:guideLst>
        <p:guide orient="horz" pos="1620"/>
        <p:guide pos="2880"/>
      </p:guideLst>
    </p:cSldViewPr>
  </p:slideViewPr>
  <p:notesTextViewPr>
    <p:cViewPr>
      <p:scale>
        <a:sx n="1" d="1"/>
        <a:sy n="1" d="1"/>
      </p:scale>
      <p:origin x="0" y="0"/>
    </p:cViewPr>
  </p:notesTextViewPr>
  <p:notesViewPr>
    <p:cSldViewPr snapToGrid="0" showGuides="1">
      <p:cViewPr varScale="1">
        <p:scale>
          <a:sx n="57" d="100"/>
          <a:sy n="57" d="100"/>
        </p:scale>
        <p:origin x="2754"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BE7C11CD-F432-4BD4-B044-CFF601BFF1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C0A3AF7C-C9E3-4398-A10C-8A21C25643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C14EBA-740D-4388-AAB7-D036944050E8}" type="datetimeFigureOut">
              <a:rPr lang="en-US" smtClean="0"/>
              <a:t>11/24/2021</a:t>
            </a:fld>
            <a:endParaRPr lang="en-US"/>
          </a:p>
        </p:txBody>
      </p:sp>
      <p:sp>
        <p:nvSpPr>
          <p:cNvPr id="4" name="Footer Placeholder 3">
            <a:extLst>
              <a:ext uri="{FF2B5EF4-FFF2-40B4-BE49-F238E27FC236}">
                <a16:creationId xmlns:a16="http://schemas.microsoft.com/office/drawing/2014/main" xmlns="" id="{A50D5980-B97F-4921-BB69-CE9EE4762F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20260264-AC7A-448B-B383-1B650EAA1B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B0AD10-C81E-43F9-9062-E92B5804B3B2}" type="slidenum">
              <a:rPr lang="en-US" smtClean="0"/>
              <a:t>‹#›</a:t>
            </a:fld>
            <a:endParaRPr lang="en-US"/>
          </a:p>
        </p:txBody>
      </p:sp>
    </p:spTree>
    <p:extLst>
      <p:ext uri="{BB962C8B-B14F-4D97-AF65-F5344CB8AC3E}">
        <p14:creationId xmlns:p14="http://schemas.microsoft.com/office/powerpoint/2010/main" val="528421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BF896-3FBC-4906-B4CB-D68278F52228}" type="datetimeFigureOut">
              <a:rPr lang="en-US" smtClean="0"/>
              <a:t>11/24/2021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D305F-C0AA-4415-9875-62D4724BCC40}" type="slidenum">
              <a:rPr lang="en-US" smtClean="0"/>
              <a:t>‹#›</a:t>
            </a:fld>
            <a:endParaRPr lang="en-US"/>
          </a:p>
        </p:txBody>
      </p:sp>
    </p:spTree>
    <p:extLst>
      <p:ext uri="{BB962C8B-B14F-4D97-AF65-F5344CB8AC3E}">
        <p14:creationId xmlns:p14="http://schemas.microsoft.com/office/powerpoint/2010/main" val="878811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63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9457">
            <a:extLst>
              <a:ext uri="{FF2B5EF4-FFF2-40B4-BE49-F238E27FC236}">
                <a16:creationId xmlns:a16="http://schemas.microsoft.com/office/drawing/2014/main" xmlns="" id="{C4D7055C-2F95-4FB8-B02A-219A6182F1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文本占位符 19458">
            <a:extLst>
              <a:ext uri="{FF2B5EF4-FFF2-40B4-BE49-F238E27FC236}">
                <a16:creationId xmlns:a16="http://schemas.microsoft.com/office/drawing/2014/main" xmlns="" id="{A15C7BA4-9659-43E5-BF35-2C0940F184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652" name="灯片编号占位符 1">
            <a:extLst>
              <a:ext uri="{FF2B5EF4-FFF2-40B4-BE49-F238E27FC236}">
                <a16:creationId xmlns:a16="http://schemas.microsoft.com/office/drawing/2014/main" xmlns="" id="{E8554CF2-CBD0-46AB-B532-91A1588E77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17D10B3-5A93-4740-A80F-0224A6E8D02B}" type="slidenum">
              <a:rPr lang="en-US" altLang="zh-CN" smtClean="0"/>
              <a:pPr/>
              <a:t>9</a:t>
            </a:fld>
            <a:endParaRPr lang="zh-CN" altLang="en-US"/>
          </a:p>
        </p:txBody>
      </p:sp>
    </p:spTree>
    <p:extLst>
      <p:ext uri="{BB962C8B-B14F-4D97-AF65-F5344CB8AC3E}">
        <p14:creationId xmlns:p14="http://schemas.microsoft.com/office/powerpoint/2010/main" val="2166550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zh-CN" altLang="en-US" sz="1500" b="0" i="0" u="none" strike="noStrike" kern="0" cap="none" spc="0" normalizeH="0" baseline="0" noProof="0">
              <a:ln>
                <a:noFill/>
              </a:ln>
              <a:solidFill>
                <a:prstClr val="black"/>
              </a:solidFill>
              <a:effectLst/>
              <a:uLnTx/>
              <a:uFillTx/>
              <a:latin typeface="Calibri"/>
              <a:cs typeface="Arial"/>
              <a:sym typeface="Arial"/>
            </a:endParaRPr>
          </a:p>
        </p:txBody>
      </p:sp>
    </p:spTree>
    <p:extLst>
      <p:ext uri="{BB962C8B-B14F-4D97-AF65-F5344CB8AC3E}">
        <p14:creationId xmlns:p14="http://schemas.microsoft.com/office/powerpoint/2010/main" val="37564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9457">
            <a:extLst>
              <a:ext uri="{FF2B5EF4-FFF2-40B4-BE49-F238E27FC236}">
                <a16:creationId xmlns:a16="http://schemas.microsoft.com/office/drawing/2014/main" xmlns="" id="{C4D7055C-2F95-4FB8-B02A-219A6182F1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文本占位符 19458">
            <a:extLst>
              <a:ext uri="{FF2B5EF4-FFF2-40B4-BE49-F238E27FC236}">
                <a16:creationId xmlns:a16="http://schemas.microsoft.com/office/drawing/2014/main" xmlns="" id="{A15C7BA4-9659-43E5-BF35-2C0940F184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652" name="灯片编号占位符 1">
            <a:extLst>
              <a:ext uri="{FF2B5EF4-FFF2-40B4-BE49-F238E27FC236}">
                <a16:creationId xmlns:a16="http://schemas.microsoft.com/office/drawing/2014/main" xmlns="" id="{E8554CF2-CBD0-46AB-B532-91A1588E77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17D10B3-5A93-4740-A80F-0224A6E8D02B}" type="slidenum">
              <a:rPr lang="en-US" altLang="zh-CN" smtClean="0"/>
              <a:pPr/>
              <a:t>15</a:t>
            </a:fld>
            <a:endParaRPr lang="zh-CN" altLang="en-US"/>
          </a:p>
        </p:txBody>
      </p:sp>
    </p:spTree>
    <p:extLst>
      <p:ext uri="{BB962C8B-B14F-4D97-AF65-F5344CB8AC3E}">
        <p14:creationId xmlns:p14="http://schemas.microsoft.com/office/powerpoint/2010/main" val="2371247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zh-CN" altLang="en-US" sz="1500" b="0" i="0" u="none" strike="noStrike" kern="0" cap="none" spc="0" normalizeH="0" baseline="0" noProof="0">
              <a:ln>
                <a:noFill/>
              </a:ln>
              <a:solidFill>
                <a:prstClr val="black"/>
              </a:solidFill>
              <a:effectLst/>
              <a:uLnTx/>
              <a:uFillTx/>
              <a:latin typeface="Calibri"/>
              <a:cs typeface="Arial"/>
              <a:sym typeface="Arial"/>
            </a:endParaRPr>
          </a:p>
        </p:txBody>
      </p:sp>
    </p:spTree>
    <p:extLst>
      <p:ext uri="{BB962C8B-B14F-4D97-AF65-F5344CB8AC3E}">
        <p14:creationId xmlns:p14="http://schemas.microsoft.com/office/powerpoint/2010/main" val="1587347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9457">
            <a:extLst>
              <a:ext uri="{FF2B5EF4-FFF2-40B4-BE49-F238E27FC236}">
                <a16:creationId xmlns:a16="http://schemas.microsoft.com/office/drawing/2014/main" xmlns="" id="{C4D7055C-2F95-4FB8-B02A-219A6182F1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文本占位符 19458">
            <a:extLst>
              <a:ext uri="{FF2B5EF4-FFF2-40B4-BE49-F238E27FC236}">
                <a16:creationId xmlns:a16="http://schemas.microsoft.com/office/drawing/2014/main" xmlns="" id="{A15C7BA4-9659-43E5-BF35-2C0940F184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652" name="灯片编号占位符 1">
            <a:extLst>
              <a:ext uri="{FF2B5EF4-FFF2-40B4-BE49-F238E27FC236}">
                <a16:creationId xmlns:a16="http://schemas.microsoft.com/office/drawing/2014/main" xmlns="" id="{E8554CF2-CBD0-46AB-B532-91A1588E77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17D10B3-5A93-4740-A80F-0224A6E8D02B}" type="slidenum">
              <a:rPr lang="en-US" altLang="zh-CN" smtClean="0"/>
              <a:pPr/>
              <a:t>18</a:t>
            </a:fld>
            <a:endParaRPr lang="zh-CN" altLang="en-US"/>
          </a:p>
        </p:txBody>
      </p:sp>
    </p:spTree>
    <p:extLst>
      <p:ext uri="{BB962C8B-B14F-4D97-AF65-F5344CB8AC3E}">
        <p14:creationId xmlns:p14="http://schemas.microsoft.com/office/powerpoint/2010/main" val="2362694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zh-CN" altLang="en-US" sz="1500" b="0" i="0" u="none" strike="noStrike" kern="0" cap="none" spc="0" normalizeH="0" baseline="0" noProof="0">
              <a:ln>
                <a:noFill/>
              </a:ln>
              <a:solidFill>
                <a:prstClr val="black"/>
              </a:solidFill>
              <a:effectLst/>
              <a:uLnTx/>
              <a:uFillTx/>
              <a:latin typeface="Calibri"/>
              <a:cs typeface="Arial"/>
              <a:sym typeface="Arial"/>
            </a:endParaRPr>
          </a:p>
        </p:txBody>
      </p:sp>
    </p:spTree>
    <p:extLst>
      <p:ext uri="{BB962C8B-B14F-4D97-AF65-F5344CB8AC3E}">
        <p14:creationId xmlns:p14="http://schemas.microsoft.com/office/powerpoint/2010/main" val="2600755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455DEFD-6C06-46DC-A6F5-53DED1F833E0}" type="slidenum">
              <a:rPr kumimoji="0" lang="zh-CN" altLang="en-US" sz="1200" b="0" i="0" u="none" strike="noStrike" kern="1200" cap="none" spc="0" normalizeH="0" baseline="0" noProof="0" smtClean="0">
                <a:ln>
                  <a:noFill/>
                </a:ln>
                <a:solidFill>
                  <a:prstClr val="black"/>
                </a:solidFill>
                <a:effectLst/>
                <a:uLnTx/>
                <a:uFillTx/>
                <a:latin typeface="Calibri" pitchFamily="34" charset="0"/>
                <a:ea typeface="宋体"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2634434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73AC2-4FF3-463E-8886-A6A0A3ACDF9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99241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6.xml"/><Relationship Id="rId5" Type="http://schemas.openxmlformats.org/officeDocument/2006/relationships/image" Target="../media/image9.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xmlns="" id="{78007B22-33A5-4E09-B943-5AFB5A8CEF4D}"/>
              </a:ext>
            </a:extLst>
          </p:cNvPr>
          <p:cNvSpPr>
            <a:spLocks noGrp="1"/>
          </p:cNvSpPr>
          <p:nvPr>
            <p:ph type="body" sz="quarter" idx="10" hasCustomPrompt="1"/>
          </p:nvPr>
        </p:nvSpPr>
        <p:spPr>
          <a:xfrm>
            <a:off x="2868333" y="749636"/>
            <a:ext cx="6275671" cy="590931"/>
          </a:xfrm>
          <a:prstGeom prst="rect">
            <a:avLst/>
          </a:prstGeom>
          <a:noFill/>
        </p:spPr>
        <p:txBody>
          <a:bodyPr wrap="square" rtlCol="0">
            <a:spAutoFit/>
          </a:bodyPr>
          <a:lstStyle>
            <a:lvl1pPr marL="0" indent="0">
              <a:buNone/>
              <a:defRPr lang="en-US" sz="36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350" smtClean="0"/>
            </a:lvl2pPr>
            <a:lvl3pPr>
              <a:defRPr lang="en-US" sz="135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xmlns="" id="{E1F1D32A-0D6D-45C8-9A6E-055A426D121D}"/>
              </a:ext>
            </a:extLst>
          </p:cNvPr>
          <p:cNvSpPr>
            <a:spLocks noGrp="1"/>
          </p:cNvSpPr>
          <p:nvPr>
            <p:ph type="body" sz="quarter" idx="11" hasCustomPrompt="1"/>
          </p:nvPr>
        </p:nvSpPr>
        <p:spPr>
          <a:xfrm>
            <a:off x="3494088" y="1655363"/>
            <a:ext cx="5649912" cy="452571"/>
          </a:xfrm>
          <a:prstGeom prst="rect">
            <a:avLst/>
          </a:prstGeom>
        </p:spPr>
        <p:txBody>
          <a:bodyPr spcFirstLastPara="1" wrap="square" lIns="91425" tIns="91425" rIns="91425" bIns="91425" anchor="ctr" anchorCtr="0">
            <a:noAutofit/>
          </a:bodyPr>
          <a:lstStyle>
            <a:lvl1pPr marL="0" indent="0">
              <a:buFontTx/>
              <a:buNone/>
              <a:defRPr lang="en-US" sz="42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xmlns="" id="{029A8592-CE8C-4050-B1DF-491E7652F223}"/>
              </a:ext>
            </a:extLst>
          </p:cNvPr>
          <p:cNvSpPr>
            <a:spLocks noGrp="1"/>
          </p:cNvSpPr>
          <p:nvPr>
            <p:ph type="pic" sz="quarter" idx="12" hasCustomPrompt="1"/>
          </p:nvPr>
        </p:nvSpPr>
        <p:spPr>
          <a:xfrm>
            <a:off x="0" y="1888441"/>
            <a:ext cx="2971800" cy="3255065"/>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86582398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 bài đọc - 1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xmlns=""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972685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 bài đọc - 2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xmlns=""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xmlns=""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945652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 bài đọc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xmlns=""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603830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 bài đọc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xmlns=""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xmlns=""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51685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Đọ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22" name="Tựa bài">
            <a:extLst>
              <a:ext uri="{FF2B5EF4-FFF2-40B4-BE49-F238E27FC236}">
                <a16:creationId xmlns:a16="http://schemas.microsoft.com/office/drawing/2014/main" xmlns="" id="{F0280442-F28B-470C-BE17-0C615D17EF67}"/>
              </a:ext>
            </a:extLst>
          </p:cNvPr>
          <p:cNvSpPr>
            <a:spLocks noGrp="1"/>
          </p:cNvSpPr>
          <p:nvPr>
            <p:ph type="body" sz="quarter" idx="10"/>
          </p:nvPr>
        </p:nvSpPr>
        <p:spPr>
          <a:xfrm>
            <a:off x="4479639" y="657638"/>
            <a:ext cx="184730" cy="507831"/>
          </a:xfrm>
          <a:prstGeom prst="rect">
            <a:avLst/>
          </a:prstGeom>
          <a:noFill/>
        </p:spPr>
        <p:txBody>
          <a:bodyPr wrap="none" rtlCol="0">
            <a:spAutoFit/>
          </a:bodyPr>
          <a:lstStyle>
            <a:lvl1pPr marL="0" indent="0">
              <a:buNone/>
              <a:defRPr lang="en-US" sz="3000" smtClean="0">
                <a:solidFill>
                  <a:srgbClr val="00AEEF"/>
                </a:solidFill>
                <a:latin typeface="Averta Std CY Bold" panose="000008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algn="ctr" defTabSz="685800"/>
            <a:endParaRPr lang="en-US"/>
          </a:p>
        </p:txBody>
      </p:sp>
      <p:sp>
        <p:nvSpPr>
          <p:cNvPr id="24" name="Nội dung bài">
            <a:extLst>
              <a:ext uri="{FF2B5EF4-FFF2-40B4-BE49-F238E27FC236}">
                <a16:creationId xmlns:a16="http://schemas.microsoft.com/office/drawing/2014/main" xmlns="" id="{E795A36E-D06A-41C8-8A93-ED1A85A88628}"/>
              </a:ext>
            </a:extLst>
          </p:cNvPr>
          <p:cNvSpPr>
            <a:spLocks noGrp="1"/>
          </p:cNvSpPr>
          <p:nvPr>
            <p:ph type="body" sz="quarter" idx="11"/>
          </p:nvPr>
        </p:nvSpPr>
        <p:spPr>
          <a:xfrm>
            <a:off x="152244" y="1313594"/>
            <a:ext cx="8839521" cy="461858"/>
          </a:xfrm>
          <a:prstGeom prst="rect">
            <a:avLst/>
          </a:prstGeom>
          <a:noFill/>
        </p:spPr>
        <p:txBody>
          <a:bodyPr wrap="square" rtlCol="0">
            <a:spAutoFit/>
          </a:bodyPr>
          <a:lstStyle>
            <a:lvl1pPr marL="0" indent="0">
              <a:spcBef>
                <a:spcPts val="0"/>
              </a:spcBef>
              <a:buNone/>
              <a:defRPr lang="en-US" sz="23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lnSpc>
                <a:spcPct val="113000"/>
              </a:lnSpc>
            </a:pPr>
            <a:endParaRPr lang="en-US"/>
          </a:p>
        </p:txBody>
      </p:sp>
      <p:sp>
        <p:nvSpPr>
          <p:cNvPr id="27" name="Tác giả">
            <a:extLst>
              <a:ext uri="{FF2B5EF4-FFF2-40B4-BE49-F238E27FC236}">
                <a16:creationId xmlns:a16="http://schemas.microsoft.com/office/drawing/2014/main" xmlns="" id="{7EA8BBE9-F5D6-4D3A-A6DE-0D6C221829BD}"/>
              </a:ext>
            </a:extLst>
          </p:cNvPr>
          <p:cNvSpPr>
            <a:spLocks noGrp="1"/>
          </p:cNvSpPr>
          <p:nvPr>
            <p:ph type="body" sz="quarter" idx="12"/>
          </p:nvPr>
        </p:nvSpPr>
        <p:spPr>
          <a:xfrm>
            <a:off x="5175046" y="4403349"/>
            <a:ext cx="3044511" cy="429734"/>
          </a:xfrm>
          <a:prstGeom prst="rect">
            <a:avLst/>
          </a:prstGeom>
          <a:noFill/>
        </p:spPr>
        <p:txBody>
          <a:bodyPr wrap="square" rtlCol="0">
            <a:spAutoFit/>
          </a:bodyPr>
          <a:lstStyle>
            <a:lvl1pPr marL="0" indent="0">
              <a:buFontTx/>
              <a:buNone/>
              <a:defRPr lang="en-US" sz="2100" i="1">
                <a:latin typeface="Averta Std CY" panose="00000500000000000000" pitchFamily="50" charset="0"/>
              </a:defRPr>
            </a:lvl1pPr>
          </a:lstStyle>
          <a:p>
            <a:pPr marL="0" lvl="0" algn="ctr" defTabSz="685800">
              <a:lnSpc>
                <a:spcPct val="113000"/>
              </a:lnSpc>
            </a:pPr>
            <a:endParaRPr lang="en-US"/>
          </a:p>
        </p:txBody>
      </p:sp>
    </p:spTree>
    <p:extLst>
      <p:ext uri="{BB962C8B-B14F-4D97-AF65-F5344CB8AC3E}">
        <p14:creationId xmlns:p14="http://schemas.microsoft.com/office/powerpoint/2010/main" val="3910937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ùng tìm hiể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ếng Việt 2">
            <a:extLst>
              <a:ext uri="{FF2B5EF4-FFF2-40B4-BE49-F238E27FC236}">
                <a16:creationId xmlns:a16="http://schemas.microsoft.com/office/drawing/2014/main" xmlns="" id="{202332C2-04A9-4585-9258-8C4DDDE3397E}"/>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10" name="Khung">
            <a:extLst>
              <a:ext uri="{FF2B5EF4-FFF2-40B4-BE49-F238E27FC236}">
                <a16:creationId xmlns:a16="http://schemas.microsoft.com/office/drawing/2014/main" xmlns="" id="{1E057842-BE35-4893-8BDD-D38089AD38E2}"/>
              </a:ext>
            </a:extLst>
          </p:cNvPr>
          <p:cNvSpPr>
            <a:spLocks noGrp="1"/>
          </p:cNvSpPr>
          <p:nvPr>
            <p:ph type="pic" sz="quarter" idx="10" hasCustomPrompt="1"/>
          </p:nvPr>
        </p:nvSpPr>
        <p:spPr>
          <a:xfrm>
            <a:off x="215809" y="998544"/>
            <a:ext cx="8712387" cy="3247641"/>
          </a:xfrm>
          <a:prstGeom prst="rect">
            <a:avLst/>
          </a:prstGeom>
        </p:spPr>
        <p:txBody>
          <a:bodyPr/>
          <a:lstStyle>
            <a:lvl1pPr marL="0" indent="0">
              <a:buNone/>
              <a:defRPr/>
            </a:lvl1pPr>
          </a:lstStyle>
          <a:p>
            <a:r>
              <a:rPr lang="en-US"/>
              <a:t>img</a:t>
            </a:r>
          </a:p>
        </p:txBody>
      </p:sp>
      <p:sp>
        <p:nvSpPr>
          <p:cNvPr id="12" name="Câu hỏi 1">
            <a:extLst>
              <a:ext uri="{FF2B5EF4-FFF2-40B4-BE49-F238E27FC236}">
                <a16:creationId xmlns:a16="http://schemas.microsoft.com/office/drawing/2014/main" xmlns="" id="{CE4A6B49-8841-4431-B98D-64659A85AC47}"/>
              </a:ext>
            </a:extLst>
          </p:cNvPr>
          <p:cNvSpPr>
            <a:spLocks noGrp="1"/>
          </p:cNvSpPr>
          <p:nvPr>
            <p:ph type="body" sz="quarter" idx="11"/>
          </p:nvPr>
        </p:nvSpPr>
        <p:spPr>
          <a:xfrm>
            <a:off x="748129" y="1223254"/>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3" name="Câu hỏi 2">
            <a:extLst>
              <a:ext uri="{FF2B5EF4-FFF2-40B4-BE49-F238E27FC236}">
                <a16:creationId xmlns:a16="http://schemas.microsoft.com/office/drawing/2014/main" xmlns="" id="{FE8300FF-FFD5-46CB-9901-823D3378D0C5}"/>
              </a:ext>
            </a:extLst>
          </p:cNvPr>
          <p:cNvSpPr>
            <a:spLocks noGrp="1"/>
          </p:cNvSpPr>
          <p:nvPr>
            <p:ph type="body" sz="quarter" idx="12"/>
          </p:nvPr>
        </p:nvSpPr>
        <p:spPr>
          <a:xfrm>
            <a:off x="748129" y="1838387"/>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4" name="Câu hỏi 3">
            <a:extLst>
              <a:ext uri="{FF2B5EF4-FFF2-40B4-BE49-F238E27FC236}">
                <a16:creationId xmlns:a16="http://schemas.microsoft.com/office/drawing/2014/main" xmlns="" id="{263CF685-23DA-4A93-ABCF-33CDF13AD87D}"/>
              </a:ext>
            </a:extLst>
          </p:cNvPr>
          <p:cNvSpPr>
            <a:spLocks noGrp="1"/>
          </p:cNvSpPr>
          <p:nvPr>
            <p:ph type="body" sz="quarter" idx="13"/>
          </p:nvPr>
        </p:nvSpPr>
        <p:spPr>
          <a:xfrm>
            <a:off x="748129" y="2453520"/>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5" name="Câu hỏi 4">
            <a:extLst>
              <a:ext uri="{FF2B5EF4-FFF2-40B4-BE49-F238E27FC236}">
                <a16:creationId xmlns:a16="http://schemas.microsoft.com/office/drawing/2014/main" xmlns="" id="{F8FFA4B9-CC16-462F-BDE3-B41A3A801853}"/>
              </a:ext>
            </a:extLst>
          </p:cNvPr>
          <p:cNvSpPr>
            <a:spLocks noGrp="1"/>
          </p:cNvSpPr>
          <p:nvPr>
            <p:ph type="body" sz="quarter" idx="14"/>
          </p:nvPr>
        </p:nvSpPr>
        <p:spPr>
          <a:xfrm>
            <a:off x="748129" y="3068653"/>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6" name="Câu hỏi 5">
            <a:extLst>
              <a:ext uri="{FF2B5EF4-FFF2-40B4-BE49-F238E27FC236}">
                <a16:creationId xmlns:a16="http://schemas.microsoft.com/office/drawing/2014/main" xmlns="" id="{A2C97308-D5D7-42A7-92E2-6E4DDCBF0099}"/>
              </a:ext>
            </a:extLst>
          </p:cNvPr>
          <p:cNvSpPr>
            <a:spLocks noGrp="1"/>
          </p:cNvSpPr>
          <p:nvPr>
            <p:ph type="body" sz="quarter" idx="15"/>
          </p:nvPr>
        </p:nvSpPr>
        <p:spPr>
          <a:xfrm>
            <a:off x="748129" y="3649756"/>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Tree>
    <p:extLst>
      <p:ext uri="{BB962C8B-B14F-4D97-AF65-F5344CB8AC3E}">
        <p14:creationId xmlns:p14="http://schemas.microsoft.com/office/powerpoint/2010/main" val="7049740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4708" tIns="32357" rIns="64708" bIns="32357" rtlCol="0" anchor="ctr"/>
          <a:lstStyle/>
          <a:p>
            <a:pPr algn="ctr" defTabSz="647069" fontAlgn="base">
              <a:spcBef>
                <a:spcPct val="0"/>
              </a:spcBef>
              <a:spcAft>
                <a:spcPct val="0"/>
              </a:spcAft>
            </a:pPr>
            <a:endParaRPr lang="zh-CN" altLang="en-US" sz="1275">
              <a:solidFill>
                <a:prstClr val="white"/>
              </a:solidFill>
            </a:endParaRPr>
          </a:p>
        </p:txBody>
      </p:sp>
    </p:spTree>
    <p:extLst>
      <p:ext uri="{BB962C8B-B14F-4D97-AF65-F5344CB8AC3E}">
        <p14:creationId xmlns:p14="http://schemas.microsoft.com/office/powerpoint/2010/main" val="19395378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2402710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BC30FB2-7A34-424D-85D4-D91C57443F08}"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800787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BC30FB2-7A34-424D-85D4-D91C57443F08}"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4108822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61E65416-D1DB-4D68-AF54-BC73B7C65757}"/>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77296153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C30FB2-7A34-424D-85D4-D91C57443F08}" type="datetimeFigureOut">
              <a:rPr lang="en-US" smtClean="0"/>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15892946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C30FB2-7A34-424D-85D4-D91C57443F08}" type="datetimeFigureOut">
              <a:rPr lang="en-US" smtClean="0"/>
              <a:t>11/24/2021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1563617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C30FB2-7A34-424D-85D4-D91C57443F08}" type="datetimeFigureOut">
              <a:rPr lang="en-US" smtClean="0"/>
              <a:t>11/24/2021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3527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C30FB2-7A34-424D-85D4-D91C57443F08}" type="datetimeFigureOut">
              <a:rPr lang="en-US" smtClean="0"/>
              <a:t>11/24/2021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1826862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BC30FB2-7A34-424D-85D4-D91C57443F08}" type="datetimeFigureOut">
              <a:rPr lang="en-US" smtClean="0"/>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1574129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BC30FB2-7A34-424D-85D4-D91C57443F08}" type="datetimeFigureOut">
              <a:rPr lang="en-US" smtClean="0"/>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25985881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2117734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26891525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主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68485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pic>
        <p:nvPicPr>
          <p:cNvPr id="66" name="图片 65"/>
          <p:cNvPicPr>
            <a:picLocks noChangeAspect="1"/>
          </p:cNvPicPr>
          <p:nvPr userDrawn="1"/>
        </p:nvPicPr>
        <p:blipFill rotWithShape="1">
          <a:blip r:embed="rId2">
            <a:extLst>
              <a:ext uri="{28A0092B-C50C-407E-A947-70E740481C1C}">
                <a14:useLocalDpi xmlns:a14="http://schemas.microsoft.com/office/drawing/2010/main" val="0"/>
              </a:ext>
            </a:extLst>
          </a:blip>
          <a:srcRect l="4181" t="2825"/>
          <a:stretch/>
        </p:blipFill>
        <p:spPr>
          <a:xfrm>
            <a:off x="192" y="-8863"/>
            <a:ext cx="9131369" cy="5209053"/>
          </a:xfrm>
          <a:prstGeom prst="rect">
            <a:avLst/>
          </a:prstGeom>
          <a:noFill/>
          <a:ln>
            <a:noFill/>
          </a:ln>
        </p:spPr>
      </p:pic>
      <p:grpSp>
        <p:nvGrpSpPr>
          <p:cNvPr id="3" name="组合 2"/>
          <p:cNvGrpSpPr/>
          <p:nvPr userDrawn="1"/>
        </p:nvGrpSpPr>
        <p:grpSpPr>
          <a:xfrm rot="20983264">
            <a:off x="6748476" y="443889"/>
            <a:ext cx="210219" cy="150626"/>
            <a:chOff x="3425492" y="836712"/>
            <a:chExt cx="850149" cy="812194"/>
          </a:xfrm>
          <a:solidFill>
            <a:srgbClr val="DAC2EC">
              <a:alpha val="63922"/>
            </a:srgbClr>
          </a:solidFill>
        </p:grpSpPr>
        <p:sp>
          <p:nvSpPr>
            <p:cNvPr id="4" name="心形 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5" name="心形 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6" name="心形 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8" name="心形 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9" name="心形 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grpSp>
      <p:grpSp>
        <p:nvGrpSpPr>
          <p:cNvPr id="10" name="组合 9"/>
          <p:cNvGrpSpPr/>
          <p:nvPr userDrawn="1"/>
        </p:nvGrpSpPr>
        <p:grpSpPr>
          <a:xfrm rot="1008724">
            <a:off x="-359422" y="884881"/>
            <a:ext cx="598736" cy="429005"/>
            <a:chOff x="3425492" y="836712"/>
            <a:chExt cx="850149" cy="812194"/>
          </a:xfrm>
          <a:solidFill>
            <a:srgbClr val="FFC2E0">
              <a:alpha val="58824"/>
            </a:srgbClr>
          </a:solidFill>
        </p:grpSpPr>
        <p:sp>
          <p:nvSpPr>
            <p:cNvPr id="11" name="心形 10"/>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12" name="心形 11"/>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13" name="心形 12"/>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14" name="心形 13"/>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15" name="心形 14"/>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grpSp>
      <p:grpSp>
        <p:nvGrpSpPr>
          <p:cNvPr id="28" name="组合 27"/>
          <p:cNvGrpSpPr/>
          <p:nvPr userDrawn="1"/>
        </p:nvGrpSpPr>
        <p:grpSpPr>
          <a:xfrm rot="20983264">
            <a:off x="421832" y="-108484"/>
            <a:ext cx="303151" cy="217213"/>
            <a:chOff x="3425492" y="836712"/>
            <a:chExt cx="850149" cy="812194"/>
          </a:xfrm>
          <a:solidFill>
            <a:srgbClr val="FF3399">
              <a:alpha val="65098"/>
            </a:srgbClr>
          </a:solidFill>
        </p:grpSpPr>
        <p:sp>
          <p:nvSpPr>
            <p:cNvPr id="29" name="心形 28"/>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30" name="心形 29"/>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31" name="心形 30"/>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32" name="心形 31"/>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33" name="心形 32"/>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grpSp>
      <p:grpSp>
        <p:nvGrpSpPr>
          <p:cNvPr id="34" name="组合 33"/>
          <p:cNvGrpSpPr/>
          <p:nvPr userDrawn="1"/>
        </p:nvGrpSpPr>
        <p:grpSpPr>
          <a:xfrm rot="20983264">
            <a:off x="-191403" y="289871"/>
            <a:ext cx="673057" cy="482256"/>
            <a:chOff x="3425492" y="836712"/>
            <a:chExt cx="850149" cy="812194"/>
          </a:xfrm>
          <a:solidFill>
            <a:srgbClr val="FFF5CC">
              <a:alpha val="69804"/>
            </a:srgbClr>
          </a:solidFill>
        </p:grpSpPr>
        <p:sp>
          <p:nvSpPr>
            <p:cNvPr id="35" name="心形 34"/>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36" name="心形 35"/>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37" name="心形 36"/>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38" name="心形 3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39" name="心形 3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grpSp>
      <p:grpSp>
        <p:nvGrpSpPr>
          <p:cNvPr id="53" name="组合 52"/>
          <p:cNvGrpSpPr/>
          <p:nvPr userDrawn="1"/>
        </p:nvGrpSpPr>
        <p:grpSpPr>
          <a:xfrm rot="297948">
            <a:off x="8535879" y="773990"/>
            <a:ext cx="304026" cy="217839"/>
            <a:chOff x="3425492" y="836712"/>
            <a:chExt cx="850149" cy="812194"/>
          </a:xfrm>
          <a:solidFill>
            <a:srgbClr val="D4EBF5">
              <a:alpha val="69804"/>
            </a:srgbClr>
          </a:solidFill>
        </p:grpSpPr>
        <p:sp>
          <p:nvSpPr>
            <p:cNvPr id="54" name="心形 5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55" name="心形 5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56" name="心形 5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57" name="心形 5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58" name="心形 5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grpSp>
      <p:grpSp>
        <p:nvGrpSpPr>
          <p:cNvPr id="72" name="组合 71"/>
          <p:cNvGrpSpPr/>
          <p:nvPr userDrawn="1"/>
        </p:nvGrpSpPr>
        <p:grpSpPr>
          <a:xfrm rot="616736" flipH="1">
            <a:off x="-108521" y="-76650"/>
            <a:ext cx="393185" cy="281723"/>
            <a:chOff x="3425492" y="836712"/>
            <a:chExt cx="850149" cy="812194"/>
          </a:xfrm>
          <a:solidFill>
            <a:srgbClr val="F79443"/>
          </a:solidFill>
        </p:grpSpPr>
        <p:sp>
          <p:nvSpPr>
            <p:cNvPr id="73" name="心形 72"/>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74" name="心形 73"/>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76" name="心形 7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77" name="心形 7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78" name="心形 7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grpSp>
      <p:grpSp>
        <p:nvGrpSpPr>
          <p:cNvPr id="79" name="组合 78"/>
          <p:cNvGrpSpPr/>
          <p:nvPr userDrawn="1"/>
        </p:nvGrpSpPr>
        <p:grpSpPr>
          <a:xfrm rot="616736" flipH="1">
            <a:off x="578296" y="107649"/>
            <a:ext cx="500592" cy="358682"/>
            <a:chOff x="3425492" y="836712"/>
            <a:chExt cx="850149" cy="812194"/>
          </a:xfrm>
          <a:solidFill>
            <a:schemeClr val="accent2"/>
          </a:solidFill>
        </p:grpSpPr>
        <p:sp>
          <p:nvSpPr>
            <p:cNvPr id="80" name="心形 79"/>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81" name="心形 80"/>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82" name="心形 81"/>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83" name="心形 82"/>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84" name="心形 83"/>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grpSp>
      <p:grpSp>
        <p:nvGrpSpPr>
          <p:cNvPr id="91" name="组合 90"/>
          <p:cNvGrpSpPr/>
          <p:nvPr userDrawn="1"/>
        </p:nvGrpSpPr>
        <p:grpSpPr>
          <a:xfrm rot="20636176" flipH="1">
            <a:off x="1295554" y="8319"/>
            <a:ext cx="318176" cy="227978"/>
            <a:chOff x="3425492" y="836712"/>
            <a:chExt cx="850149" cy="812194"/>
          </a:xfrm>
          <a:solidFill>
            <a:srgbClr val="00B0F0"/>
          </a:solidFill>
        </p:grpSpPr>
        <p:sp>
          <p:nvSpPr>
            <p:cNvPr id="92" name="心形 91"/>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93" name="心形 92"/>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94" name="心形 93"/>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95" name="心形 94"/>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96" name="心形 95"/>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grpSp>
      <p:grpSp>
        <p:nvGrpSpPr>
          <p:cNvPr id="97" name="组合 96"/>
          <p:cNvGrpSpPr/>
          <p:nvPr userDrawn="1"/>
        </p:nvGrpSpPr>
        <p:grpSpPr>
          <a:xfrm rot="20636176" flipH="1">
            <a:off x="8397658" y="108258"/>
            <a:ext cx="318176" cy="227978"/>
            <a:chOff x="3425492" y="836712"/>
            <a:chExt cx="850149" cy="812194"/>
          </a:xfrm>
          <a:solidFill>
            <a:srgbClr val="00B0F0"/>
          </a:solidFill>
        </p:grpSpPr>
        <p:sp>
          <p:nvSpPr>
            <p:cNvPr id="98" name="心形 97"/>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99" name="心形 98"/>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100" name="心形 99"/>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101" name="心形 100"/>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102" name="心形 101"/>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grpSp>
      <p:grpSp>
        <p:nvGrpSpPr>
          <p:cNvPr id="103" name="组合 102"/>
          <p:cNvGrpSpPr/>
          <p:nvPr userDrawn="1"/>
        </p:nvGrpSpPr>
        <p:grpSpPr>
          <a:xfrm rot="20636176" flipH="1">
            <a:off x="5976077" y="144058"/>
            <a:ext cx="318176" cy="227978"/>
            <a:chOff x="3425492" y="836712"/>
            <a:chExt cx="850149" cy="812194"/>
          </a:xfrm>
          <a:solidFill>
            <a:srgbClr val="00B0F0"/>
          </a:solidFill>
        </p:grpSpPr>
        <p:sp>
          <p:nvSpPr>
            <p:cNvPr id="104" name="心形 10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105" name="心形 10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106" name="心形 10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107" name="心形 10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108" name="心形 10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grpSp>
      <p:pic>
        <p:nvPicPr>
          <p:cNvPr id="109" name="图片 108" descr="5-6.png"/>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85212" b="100000" l="0" r="99636"/>
                    </a14:imgEffect>
                  </a14:imgLayer>
                </a14:imgProps>
              </a:ext>
              <a:ext uri="{28A0092B-C50C-407E-A947-70E740481C1C}">
                <a14:useLocalDpi xmlns:a14="http://schemas.microsoft.com/office/drawing/2010/main" val="0"/>
              </a:ext>
            </a:extLst>
          </a:blip>
          <a:srcRect t="78390" b="2888"/>
          <a:stretch/>
        </p:blipFill>
        <p:spPr bwMode="auto">
          <a:xfrm>
            <a:off x="-129180" y="3885123"/>
            <a:ext cx="9590946" cy="13150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图片 109" descr="5-7.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0102" y="4204892"/>
            <a:ext cx="9273192" cy="101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1" name="组合 110"/>
          <p:cNvGrpSpPr/>
          <p:nvPr userDrawn="1"/>
        </p:nvGrpSpPr>
        <p:grpSpPr>
          <a:xfrm rot="616736" flipH="1">
            <a:off x="7473743" y="340693"/>
            <a:ext cx="393185" cy="281723"/>
            <a:chOff x="3425492" y="836712"/>
            <a:chExt cx="850149" cy="812194"/>
          </a:xfrm>
          <a:solidFill>
            <a:srgbClr val="F79443"/>
          </a:solidFill>
        </p:grpSpPr>
        <p:sp>
          <p:nvSpPr>
            <p:cNvPr id="112" name="心形 111"/>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113" name="心形 112"/>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114" name="心形 113"/>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115" name="心形 114"/>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116" name="心形 115"/>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grpSp>
    </p:spTree>
    <p:extLst>
      <p:ext uri="{BB962C8B-B14F-4D97-AF65-F5344CB8AC3E}">
        <p14:creationId xmlns:p14="http://schemas.microsoft.com/office/powerpoint/2010/main" val="399150512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xmlns="" id="{0E378DA4-B0E7-4F30-8358-FD934FF292EF}"/>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051287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pic>
        <p:nvPicPr>
          <p:cNvPr id="40" name="图片 39"/>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13341" b="4051"/>
          <a:stretch/>
        </p:blipFill>
        <p:spPr>
          <a:xfrm>
            <a:off x="-13586" y="57"/>
            <a:ext cx="9150839" cy="5143500"/>
          </a:xfrm>
          <a:prstGeom prst="rect">
            <a:avLst/>
          </a:prstGeom>
        </p:spPr>
      </p:pic>
      <p:grpSp>
        <p:nvGrpSpPr>
          <p:cNvPr id="3" name="组合 2"/>
          <p:cNvGrpSpPr/>
          <p:nvPr userDrawn="1"/>
        </p:nvGrpSpPr>
        <p:grpSpPr>
          <a:xfrm rot="20983264">
            <a:off x="5943614" y="-183636"/>
            <a:ext cx="512655" cy="367326"/>
            <a:chOff x="3425492" y="836712"/>
            <a:chExt cx="850149" cy="812194"/>
          </a:xfrm>
          <a:solidFill>
            <a:srgbClr val="DAC2EC">
              <a:alpha val="63922"/>
            </a:srgbClr>
          </a:solidFill>
        </p:grpSpPr>
        <p:sp>
          <p:nvSpPr>
            <p:cNvPr id="4" name="心形 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5" name="心形 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6" name="心形 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8" name="心形 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9" name="心形 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grpSp>
      <p:grpSp>
        <p:nvGrpSpPr>
          <p:cNvPr id="10" name="组合 9"/>
          <p:cNvGrpSpPr/>
          <p:nvPr userDrawn="1"/>
        </p:nvGrpSpPr>
        <p:grpSpPr>
          <a:xfrm rot="1008724">
            <a:off x="7586209" y="214864"/>
            <a:ext cx="598736" cy="429005"/>
            <a:chOff x="3425492" y="836712"/>
            <a:chExt cx="850149" cy="812194"/>
          </a:xfrm>
          <a:solidFill>
            <a:srgbClr val="FFC2E0">
              <a:alpha val="58824"/>
            </a:srgbClr>
          </a:solidFill>
        </p:grpSpPr>
        <p:sp>
          <p:nvSpPr>
            <p:cNvPr id="11" name="心形 10"/>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12" name="心形 11"/>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13" name="心形 12"/>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14" name="心形 13"/>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15" name="心形 14"/>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grpSp>
      <p:grpSp>
        <p:nvGrpSpPr>
          <p:cNvPr id="16" name="组合 15"/>
          <p:cNvGrpSpPr/>
          <p:nvPr userDrawn="1"/>
        </p:nvGrpSpPr>
        <p:grpSpPr>
          <a:xfrm rot="297948">
            <a:off x="8723358" y="523936"/>
            <a:ext cx="385738" cy="276389"/>
            <a:chOff x="3425492" y="836712"/>
            <a:chExt cx="850149" cy="812194"/>
          </a:xfrm>
          <a:solidFill>
            <a:srgbClr val="D4EBF5">
              <a:alpha val="69804"/>
            </a:srgbClr>
          </a:solidFill>
        </p:grpSpPr>
        <p:sp>
          <p:nvSpPr>
            <p:cNvPr id="17" name="心形 16"/>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18" name="心形 17"/>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19" name="心形 18"/>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20" name="心形 19"/>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21" name="心形 20"/>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grpSp>
      <p:grpSp>
        <p:nvGrpSpPr>
          <p:cNvPr id="22" name="组合 21"/>
          <p:cNvGrpSpPr/>
          <p:nvPr userDrawn="1"/>
        </p:nvGrpSpPr>
        <p:grpSpPr>
          <a:xfrm rot="20983264">
            <a:off x="6432827" y="86583"/>
            <a:ext cx="473501" cy="339272"/>
            <a:chOff x="3425492" y="836712"/>
            <a:chExt cx="850149" cy="812194"/>
          </a:xfrm>
          <a:solidFill>
            <a:srgbClr val="FFCC00">
              <a:alpha val="65098"/>
            </a:srgbClr>
          </a:solidFill>
        </p:grpSpPr>
        <p:sp>
          <p:nvSpPr>
            <p:cNvPr id="23" name="心形 22"/>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24" name="心形 23"/>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25" name="心形 24"/>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26" name="心形 25"/>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27" name="心形 26"/>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grpSp>
      <p:grpSp>
        <p:nvGrpSpPr>
          <p:cNvPr id="28" name="组合 27"/>
          <p:cNvGrpSpPr/>
          <p:nvPr userDrawn="1"/>
        </p:nvGrpSpPr>
        <p:grpSpPr>
          <a:xfrm rot="20983264">
            <a:off x="7216210" y="-107739"/>
            <a:ext cx="385738" cy="276389"/>
            <a:chOff x="3425492" y="836712"/>
            <a:chExt cx="850149" cy="812194"/>
          </a:xfrm>
          <a:solidFill>
            <a:srgbClr val="FF3399">
              <a:alpha val="65098"/>
            </a:srgbClr>
          </a:solidFill>
        </p:grpSpPr>
        <p:sp>
          <p:nvSpPr>
            <p:cNvPr id="29" name="心形 28"/>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30" name="心形 29"/>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31" name="心形 30"/>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32" name="心形 31"/>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33" name="心形 32"/>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grpSp>
      <p:grpSp>
        <p:nvGrpSpPr>
          <p:cNvPr id="34" name="组合 33"/>
          <p:cNvGrpSpPr/>
          <p:nvPr userDrawn="1"/>
        </p:nvGrpSpPr>
        <p:grpSpPr>
          <a:xfrm rot="20983264">
            <a:off x="8208132" y="-186723"/>
            <a:ext cx="899608" cy="644584"/>
            <a:chOff x="3425492" y="836712"/>
            <a:chExt cx="850149" cy="812194"/>
          </a:xfrm>
          <a:solidFill>
            <a:srgbClr val="FFF5CC">
              <a:alpha val="69804"/>
            </a:srgbClr>
          </a:solidFill>
        </p:grpSpPr>
        <p:sp>
          <p:nvSpPr>
            <p:cNvPr id="35" name="心形 34"/>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36" name="心形 35"/>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37" name="心形 36"/>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38" name="心形 3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sp>
          <p:nvSpPr>
            <p:cNvPr id="39" name="心形 3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760">
                <a:defRPr/>
              </a:pPr>
              <a:endParaRPr lang="zh-CN" altLang="en-US" sz="1444">
                <a:solidFill>
                  <a:prstClr val="white"/>
                </a:solidFill>
              </a:endParaRPr>
            </a:p>
          </p:txBody>
        </p:sp>
      </p:grpSp>
    </p:spTree>
    <p:extLst>
      <p:ext uri="{BB962C8B-B14F-4D97-AF65-F5344CB8AC3E}">
        <p14:creationId xmlns:p14="http://schemas.microsoft.com/office/powerpoint/2010/main" val="250181762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51"/>
            <a:ext cx="7772401" cy="1102519"/>
          </a:xfrm>
        </p:spPr>
        <p:txBody>
          <a:bodyPr/>
          <a:lstStyle/>
          <a:p>
            <a:r>
              <a:rPr lang="en-US"/>
              <a:t>Click to edit Master title style</a:t>
            </a:r>
          </a:p>
        </p:txBody>
      </p:sp>
      <p:sp>
        <p:nvSpPr>
          <p:cNvPr id="3" name="Subtitle 2"/>
          <p:cNvSpPr>
            <a:spLocks noGrp="1"/>
          </p:cNvSpPr>
          <p:nvPr>
            <p:ph type="subTitle" idx="1"/>
          </p:nvPr>
        </p:nvSpPr>
        <p:spPr>
          <a:xfrm>
            <a:off x="1371600" y="2914652"/>
            <a:ext cx="6400801" cy="1314450"/>
          </a:xfrm>
        </p:spPr>
        <p:txBody>
          <a:bodyPr/>
          <a:lstStyle>
            <a:lvl1pPr marL="0" indent="0" algn="ctr">
              <a:buNone/>
              <a:defRPr>
                <a:solidFill>
                  <a:schemeClr val="tx1">
                    <a:tint val="75000"/>
                  </a:schemeClr>
                </a:solidFill>
              </a:defRPr>
            </a:lvl1pPr>
            <a:lvl2pPr marL="341982" indent="0" algn="ctr">
              <a:buNone/>
              <a:defRPr>
                <a:solidFill>
                  <a:schemeClr val="tx1">
                    <a:tint val="75000"/>
                  </a:schemeClr>
                </a:solidFill>
              </a:defRPr>
            </a:lvl2pPr>
            <a:lvl3pPr marL="683970" indent="0" algn="ctr">
              <a:buNone/>
              <a:defRPr>
                <a:solidFill>
                  <a:schemeClr val="tx1">
                    <a:tint val="75000"/>
                  </a:schemeClr>
                </a:solidFill>
              </a:defRPr>
            </a:lvl3pPr>
            <a:lvl4pPr marL="1025951" indent="0" algn="ctr">
              <a:buNone/>
              <a:defRPr>
                <a:solidFill>
                  <a:schemeClr val="tx1">
                    <a:tint val="75000"/>
                  </a:schemeClr>
                </a:solidFill>
              </a:defRPr>
            </a:lvl4pPr>
            <a:lvl5pPr marL="1367936" indent="0" algn="ctr">
              <a:buNone/>
              <a:defRPr>
                <a:solidFill>
                  <a:schemeClr val="tx1">
                    <a:tint val="75000"/>
                  </a:schemeClr>
                </a:solidFill>
              </a:defRPr>
            </a:lvl5pPr>
            <a:lvl6pPr marL="1709911" indent="0" algn="ctr">
              <a:buNone/>
              <a:defRPr>
                <a:solidFill>
                  <a:schemeClr val="tx1">
                    <a:tint val="75000"/>
                  </a:schemeClr>
                </a:solidFill>
              </a:defRPr>
            </a:lvl6pPr>
            <a:lvl7pPr marL="2051904" indent="0" algn="ctr">
              <a:buNone/>
              <a:defRPr>
                <a:solidFill>
                  <a:schemeClr val="tx1">
                    <a:tint val="75000"/>
                  </a:schemeClr>
                </a:solidFill>
              </a:defRPr>
            </a:lvl7pPr>
            <a:lvl8pPr marL="2393888" indent="0" algn="ctr">
              <a:buNone/>
              <a:defRPr>
                <a:solidFill>
                  <a:schemeClr val="tx1">
                    <a:tint val="75000"/>
                  </a:schemeClr>
                </a:solidFill>
              </a:defRPr>
            </a:lvl8pPr>
            <a:lvl9pPr marL="27358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3970"/>
            <a:fld id="{74918741-474F-4238-849A-4600AB43FC3E}" type="datetimeFigureOut">
              <a:rPr lang="en-US" smtClean="0">
                <a:solidFill>
                  <a:prstClr val="black">
                    <a:tint val="75000"/>
                  </a:prstClr>
                </a:solidFill>
              </a:rPr>
              <a:pPr defTabSz="683970"/>
              <a:t>11/24/2021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39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3970"/>
            <a:fld id="{17E89D16-8DB5-412F-B37F-876A35E135FF}" type="slidenum">
              <a:rPr lang="en-US" smtClean="0">
                <a:solidFill>
                  <a:prstClr val="black">
                    <a:tint val="75000"/>
                  </a:prstClr>
                </a:solidFill>
              </a:rPr>
              <a:pPr defTabSz="683970"/>
              <a:t>‹#›</a:t>
            </a:fld>
            <a:endParaRPr lang="en-US">
              <a:solidFill>
                <a:prstClr val="black">
                  <a:tint val="75000"/>
                </a:prstClr>
              </a:solidFill>
            </a:endParaRPr>
          </a:p>
        </p:txBody>
      </p:sp>
    </p:spTree>
    <p:extLst>
      <p:ext uri="{BB962C8B-B14F-4D97-AF65-F5344CB8AC3E}">
        <p14:creationId xmlns:p14="http://schemas.microsoft.com/office/powerpoint/2010/main" val="30603076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3970"/>
            <a:fld id="{74918741-474F-4238-849A-4600AB43FC3E}" type="datetimeFigureOut">
              <a:rPr lang="en-US" smtClean="0">
                <a:solidFill>
                  <a:prstClr val="black">
                    <a:tint val="75000"/>
                  </a:prstClr>
                </a:solidFill>
              </a:rPr>
              <a:pPr defTabSz="683970"/>
              <a:t>11/24/2021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39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3970"/>
            <a:fld id="{17E89D16-8DB5-412F-B37F-876A35E135FF}" type="slidenum">
              <a:rPr lang="en-US" smtClean="0">
                <a:solidFill>
                  <a:prstClr val="black">
                    <a:tint val="75000"/>
                  </a:prstClr>
                </a:solidFill>
              </a:rPr>
              <a:pPr defTabSz="683970"/>
              <a:t>‹#›</a:t>
            </a:fld>
            <a:endParaRPr lang="en-US">
              <a:solidFill>
                <a:prstClr val="black">
                  <a:tint val="75000"/>
                </a:prstClr>
              </a:solidFill>
            </a:endParaRPr>
          </a:p>
        </p:txBody>
      </p:sp>
    </p:spTree>
    <p:extLst>
      <p:ext uri="{BB962C8B-B14F-4D97-AF65-F5344CB8AC3E}">
        <p14:creationId xmlns:p14="http://schemas.microsoft.com/office/powerpoint/2010/main" val="34781840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1" cy="1021556"/>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722313" y="2180061"/>
            <a:ext cx="7772401" cy="1125140"/>
          </a:xfrm>
        </p:spPr>
        <p:txBody>
          <a:bodyPr anchor="b"/>
          <a:lstStyle>
            <a:lvl1pPr marL="0" indent="0">
              <a:buNone/>
              <a:defRPr sz="1520">
                <a:solidFill>
                  <a:schemeClr val="tx1">
                    <a:tint val="75000"/>
                  </a:schemeClr>
                </a:solidFill>
              </a:defRPr>
            </a:lvl1pPr>
            <a:lvl2pPr marL="341982" indent="0">
              <a:buNone/>
              <a:defRPr sz="1368">
                <a:solidFill>
                  <a:schemeClr val="tx1">
                    <a:tint val="75000"/>
                  </a:schemeClr>
                </a:solidFill>
              </a:defRPr>
            </a:lvl2pPr>
            <a:lvl3pPr marL="683970" indent="0">
              <a:buNone/>
              <a:defRPr sz="1216">
                <a:solidFill>
                  <a:schemeClr val="tx1">
                    <a:tint val="75000"/>
                  </a:schemeClr>
                </a:solidFill>
              </a:defRPr>
            </a:lvl3pPr>
            <a:lvl4pPr marL="1025951" indent="0">
              <a:buNone/>
              <a:defRPr sz="1064">
                <a:solidFill>
                  <a:schemeClr val="tx1">
                    <a:tint val="75000"/>
                  </a:schemeClr>
                </a:solidFill>
              </a:defRPr>
            </a:lvl4pPr>
            <a:lvl5pPr marL="1367936" indent="0">
              <a:buNone/>
              <a:defRPr sz="1064">
                <a:solidFill>
                  <a:schemeClr val="tx1">
                    <a:tint val="75000"/>
                  </a:schemeClr>
                </a:solidFill>
              </a:defRPr>
            </a:lvl5pPr>
            <a:lvl6pPr marL="1709911" indent="0">
              <a:buNone/>
              <a:defRPr sz="1064">
                <a:solidFill>
                  <a:schemeClr val="tx1">
                    <a:tint val="75000"/>
                  </a:schemeClr>
                </a:solidFill>
              </a:defRPr>
            </a:lvl6pPr>
            <a:lvl7pPr marL="2051904" indent="0">
              <a:buNone/>
              <a:defRPr sz="1064">
                <a:solidFill>
                  <a:schemeClr val="tx1">
                    <a:tint val="75000"/>
                  </a:schemeClr>
                </a:solidFill>
              </a:defRPr>
            </a:lvl7pPr>
            <a:lvl8pPr marL="2393888" indent="0">
              <a:buNone/>
              <a:defRPr sz="1064">
                <a:solidFill>
                  <a:schemeClr val="tx1">
                    <a:tint val="75000"/>
                  </a:schemeClr>
                </a:solidFill>
              </a:defRPr>
            </a:lvl8pPr>
            <a:lvl9pPr marL="2735872" indent="0">
              <a:buNone/>
              <a:defRPr sz="106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3970"/>
            <a:fld id="{74918741-474F-4238-849A-4600AB43FC3E}" type="datetimeFigureOut">
              <a:rPr lang="en-US" smtClean="0">
                <a:solidFill>
                  <a:prstClr val="black">
                    <a:tint val="75000"/>
                  </a:prstClr>
                </a:solidFill>
              </a:rPr>
              <a:pPr defTabSz="683970"/>
              <a:t>11/24/2021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39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3970"/>
            <a:fld id="{17E89D16-8DB5-412F-B37F-876A35E135FF}" type="slidenum">
              <a:rPr lang="en-US" smtClean="0">
                <a:solidFill>
                  <a:prstClr val="black">
                    <a:tint val="75000"/>
                  </a:prstClr>
                </a:solidFill>
              </a:rPr>
              <a:pPr defTabSz="683970"/>
              <a:t>‹#›</a:t>
            </a:fld>
            <a:endParaRPr lang="en-US">
              <a:solidFill>
                <a:prstClr val="black">
                  <a:tint val="75000"/>
                </a:prstClr>
              </a:solidFill>
            </a:endParaRPr>
          </a:p>
        </p:txBody>
      </p:sp>
    </p:spTree>
    <p:extLst>
      <p:ext uri="{BB962C8B-B14F-4D97-AF65-F5344CB8AC3E}">
        <p14:creationId xmlns:p14="http://schemas.microsoft.com/office/powerpoint/2010/main" val="1446935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80"/>
            <a:ext cx="4038600" cy="3394472"/>
          </a:xfrm>
        </p:spPr>
        <p:txBody>
          <a:bodyPr/>
          <a:lstStyle>
            <a:lvl1pPr>
              <a:defRPr sz="2127"/>
            </a:lvl1pPr>
            <a:lvl2pPr>
              <a:defRPr sz="1824"/>
            </a:lvl2pPr>
            <a:lvl3pPr>
              <a:defRPr sz="1520"/>
            </a:lvl3pPr>
            <a:lvl4pPr>
              <a:defRPr sz="1368"/>
            </a:lvl4pPr>
            <a:lvl5pPr>
              <a:defRPr sz="1368"/>
            </a:lvl5pPr>
            <a:lvl6pPr>
              <a:defRPr sz="1368"/>
            </a:lvl6pPr>
            <a:lvl7pPr>
              <a:defRPr sz="1368"/>
            </a:lvl7pPr>
            <a:lvl8pPr>
              <a:defRPr sz="1368"/>
            </a:lvl8pPr>
            <a:lvl9pPr>
              <a:defRPr sz="13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80"/>
            <a:ext cx="4038600" cy="3394472"/>
          </a:xfrm>
        </p:spPr>
        <p:txBody>
          <a:bodyPr/>
          <a:lstStyle>
            <a:lvl1pPr>
              <a:defRPr sz="2127"/>
            </a:lvl1pPr>
            <a:lvl2pPr>
              <a:defRPr sz="1824"/>
            </a:lvl2pPr>
            <a:lvl3pPr>
              <a:defRPr sz="1520"/>
            </a:lvl3pPr>
            <a:lvl4pPr>
              <a:defRPr sz="1368"/>
            </a:lvl4pPr>
            <a:lvl5pPr>
              <a:defRPr sz="1368"/>
            </a:lvl5pPr>
            <a:lvl6pPr>
              <a:defRPr sz="1368"/>
            </a:lvl6pPr>
            <a:lvl7pPr>
              <a:defRPr sz="1368"/>
            </a:lvl7pPr>
            <a:lvl8pPr>
              <a:defRPr sz="1368"/>
            </a:lvl8pPr>
            <a:lvl9pPr>
              <a:defRPr sz="13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3970"/>
            <a:fld id="{74918741-474F-4238-849A-4600AB43FC3E}" type="datetimeFigureOut">
              <a:rPr lang="en-US" smtClean="0">
                <a:solidFill>
                  <a:prstClr val="black">
                    <a:tint val="75000"/>
                  </a:prstClr>
                </a:solidFill>
              </a:rPr>
              <a:pPr defTabSz="683970"/>
              <a:t>11/24/2021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39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3970"/>
            <a:fld id="{17E89D16-8DB5-412F-B37F-876A35E135FF}" type="slidenum">
              <a:rPr lang="en-US" smtClean="0">
                <a:solidFill>
                  <a:prstClr val="black">
                    <a:tint val="75000"/>
                  </a:prstClr>
                </a:solidFill>
              </a:rPr>
              <a:pPr defTabSz="683970"/>
              <a:t>‹#›</a:t>
            </a:fld>
            <a:endParaRPr lang="en-US">
              <a:solidFill>
                <a:prstClr val="black">
                  <a:tint val="75000"/>
                </a:prstClr>
              </a:solidFill>
            </a:endParaRPr>
          </a:p>
        </p:txBody>
      </p:sp>
    </p:spTree>
    <p:extLst>
      <p:ext uri="{BB962C8B-B14F-4D97-AF65-F5344CB8AC3E}">
        <p14:creationId xmlns:p14="http://schemas.microsoft.com/office/powerpoint/2010/main" val="16101687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6"/>
            <a:ext cx="4040188" cy="479822"/>
          </a:xfrm>
        </p:spPr>
        <p:txBody>
          <a:bodyPr anchor="b"/>
          <a:lstStyle>
            <a:lvl1pPr marL="0" indent="0">
              <a:buNone/>
              <a:defRPr sz="1824" b="1"/>
            </a:lvl1pPr>
            <a:lvl2pPr marL="341982" indent="0">
              <a:buNone/>
              <a:defRPr sz="1520" b="1"/>
            </a:lvl2pPr>
            <a:lvl3pPr marL="683970" indent="0">
              <a:buNone/>
              <a:defRPr sz="1368" b="1"/>
            </a:lvl3pPr>
            <a:lvl4pPr marL="1025951" indent="0">
              <a:buNone/>
              <a:defRPr sz="1216" b="1"/>
            </a:lvl4pPr>
            <a:lvl5pPr marL="1367936" indent="0">
              <a:buNone/>
              <a:defRPr sz="1216" b="1"/>
            </a:lvl5pPr>
            <a:lvl6pPr marL="1709911" indent="0">
              <a:buNone/>
              <a:defRPr sz="1216" b="1"/>
            </a:lvl6pPr>
            <a:lvl7pPr marL="2051904" indent="0">
              <a:buNone/>
              <a:defRPr sz="1216" b="1"/>
            </a:lvl7pPr>
            <a:lvl8pPr marL="2393888" indent="0">
              <a:buNone/>
              <a:defRPr sz="1216" b="1"/>
            </a:lvl8pPr>
            <a:lvl9pPr marL="2735872" indent="0">
              <a:buNone/>
              <a:defRPr sz="1216" b="1"/>
            </a:lvl9pPr>
          </a:lstStyle>
          <a:p>
            <a:pPr lvl="0"/>
            <a:r>
              <a:rPr lang="en-US"/>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1824"/>
            </a:lvl1pPr>
            <a:lvl2pPr>
              <a:defRPr sz="1520"/>
            </a:lvl2pPr>
            <a:lvl3pPr>
              <a:defRPr sz="1368"/>
            </a:lvl3pPr>
            <a:lvl4pPr>
              <a:defRPr sz="1216"/>
            </a:lvl4pPr>
            <a:lvl5pPr>
              <a:defRPr sz="1216"/>
            </a:lvl5pPr>
            <a:lvl6pPr>
              <a:defRPr sz="1216"/>
            </a:lvl6pPr>
            <a:lvl7pPr>
              <a:defRPr sz="1216"/>
            </a:lvl7pPr>
            <a:lvl8pPr>
              <a:defRPr sz="1216"/>
            </a:lvl8pPr>
            <a:lvl9pPr>
              <a:defRPr sz="121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6" y="1151336"/>
            <a:ext cx="4041775" cy="479822"/>
          </a:xfrm>
        </p:spPr>
        <p:txBody>
          <a:bodyPr anchor="b"/>
          <a:lstStyle>
            <a:lvl1pPr marL="0" indent="0">
              <a:buNone/>
              <a:defRPr sz="1824" b="1"/>
            </a:lvl1pPr>
            <a:lvl2pPr marL="341982" indent="0">
              <a:buNone/>
              <a:defRPr sz="1520" b="1"/>
            </a:lvl2pPr>
            <a:lvl3pPr marL="683970" indent="0">
              <a:buNone/>
              <a:defRPr sz="1368" b="1"/>
            </a:lvl3pPr>
            <a:lvl4pPr marL="1025951" indent="0">
              <a:buNone/>
              <a:defRPr sz="1216" b="1"/>
            </a:lvl4pPr>
            <a:lvl5pPr marL="1367936" indent="0">
              <a:buNone/>
              <a:defRPr sz="1216" b="1"/>
            </a:lvl5pPr>
            <a:lvl6pPr marL="1709911" indent="0">
              <a:buNone/>
              <a:defRPr sz="1216" b="1"/>
            </a:lvl6pPr>
            <a:lvl7pPr marL="2051904" indent="0">
              <a:buNone/>
              <a:defRPr sz="1216" b="1"/>
            </a:lvl7pPr>
            <a:lvl8pPr marL="2393888" indent="0">
              <a:buNone/>
              <a:defRPr sz="1216" b="1"/>
            </a:lvl8pPr>
            <a:lvl9pPr marL="2735872" indent="0">
              <a:buNone/>
              <a:defRPr sz="1216" b="1"/>
            </a:lvl9pPr>
          </a:lstStyle>
          <a:p>
            <a:pPr lvl="0"/>
            <a:r>
              <a:rPr lang="en-US"/>
              <a:t>Click to edit Master text styles</a:t>
            </a:r>
          </a:p>
        </p:txBody>
      </p:sp>
      <p:sp>
        <p:nvSpPr>
          <p:cNvPr id="6" name="Content Placeholder 5"/>
          <p:cNvSpPr>
            <a:spLocks noGrp="1"/>
          </p:cNvSpPr>
          <p:nvPr>
            <p:ph sz="quarter" idx="4"/>
          </p:nvPr>
        </p:nvSpPr>
        <p:spPr>
          <a:xfrm>
            <a:off x="4645056" y="1631156"/>
            <a:ext cx="4041775" cy="2963466"/>
          </a:xfrm>
        </p:spPr>
        <p:txBody>
          <a:bodyPr/>
          <a:lstStyle>
            <a:lvl1pPr>
              <a:defRPr sz="1824"/>
            </a:lvl1pPr>
            <a:lvl2pPr>
              <a:defRPr sz="1520"/>
            </a:lvl2pPr>
            <a:lvl3pPr>
              <a:defRPr sz="1368"/>
            </a:lvl3pPr>
            <a:lvl4pPr>
              <a:defRPr sz="1216"/>
            </a:lvl4pPr>
            <a:lvl5pPr>
              <a:defRPr sz="1216"/>
            </a:lvl5pPr>
            <a:lvl6pPr>
              <a:defRPr sz="1216"/>
            </a:lvl6pPr>
            <a:lvl7pPr>
              <a:defRPr sz="1216"/>
            </a:lvl7pPr>
            <a:lvl8pPr>
              <a:defRPr sz="1216"/>
            </a:lvl8pPr>
            <a:lvl9pPr>
              <a:defRPr sz="121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3970"/>
            <a:fld id="{74918741-474F-4238-849A-4600AB43FC3E}" type="datetimeFigureOut">
              <a:rPr lang="en-US" smtClean="0">
                <a:solidFill>
                  <a:prstClr val="black">
                    <a:tint val="75000"/>
                  </a:prstClr>
                </a:solidFill>
              </a:rPr>
              <a:pPr defTabSz="683970"/>
              <a:t>11/24/2021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39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3970"/>
            <a:fld id="{17E89D16-8DB5-412F-B37F-876A35E135FF}" type="slidenum">
              <a:rPr lang="en-US" smtClean="0">
                <a:solidFill>
                  <a:prstClr val="black">
                    <a:tint val="75000"/>
                  </a:prstClr>
                </a:solidFill>
              </a:rPr>
              <a:pPr defTabSz="683970"/>
              <a:t>‹#›</a:t>
            </a:fld>
            <a:endParaRPr lang="en-US">
              <a:solidFill>
                <a:prstClr val="black">
                  <a:tint val="75000"/>
                </a:prstClr>
              </a:solidFill>
            </a:endParaRPr>
          </a:p>
        </p:txBody>
      </p:sp>
    </p:spTree>
    <p:extLst>
      <p:ext uri="{BB962C8B-B14F-4D97-AF65-F5344CB8AC3E}">
        <p14:creationId xmlns:p14="http://schemas.microsoft.com/office/powerpoint/2010/main" val="32104707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3970"/>
            <a:fld id="{74918741-474F-4238-849A-4600AB43FC3E}" type="datetimeFigureOut">
              <a:rPr lang="en-US" smtClean="0">
                <a:solidFill>
                  <a:prstClr val="black">
                    <a:tint val="75000"/>
                  </a:prstClr>
                </a:solidFill>
              </a:rPr>
              <a:pPr defTabSz="683970"/>
              <a:t>11/24/2021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39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3970"/>
            <a:fld id="{17E89D16-8DB5-412F-B37F-876A35E135FF}" type="slidenum">
              <a:rPr lang="en-US" smtClean="0">
                <a:solidFill>
                  <a:prstClr val="black">
                    <a:tint val="75000"/>
                  </a:prstClr>
                </a:solidFill>
              </a:rPr>
              <a:pPr defTabSz="683970"/>
              <a:t>‹#›</a:t>
            </a:fld>
            <a:endParaRPr lang="en-US">
              <a:solidFill>
                <a:prstClr val="black">
                  <a:tint val="75000"/>
                </a:prstClr>
              </a:solidFill>
            </a:endParaRPr>
          </a:p>
        </p:txBody>
      </p:sp>
    </p:spTree>
    <p:extLst>
      <p:ext uri="{BB962C8B-B14F-4D97-AF65-F5344CB8AC3E}">
        <p14:creationId xmlns:p14="http://schemas.microsoft.com/office/powerpoint/2010/main" val="3064755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3970"/>
            <a:fld id="{74918741-474F-4238-849A-4600AB43FC3E}" type="datetimeFigureOut">
              <a:rPr lang="en-US" smtClean="0">
                <a:solidFill>
                  <a:prstClr val="black">
                    <a:tint val="75000"/>
                  </a:prstClr>
                </a:solidFill>
              </a:rPr>
              <a:pPr defTabSz="683970"/>
              <a:t>11/24/2021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39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3970"/>
            <a:fld id="{17E89D16-8DB5-412F-B37F-876A35E135FF}" type="slidenum">
              <a:rPr lang="en-US" smtClean="0">
                <a:solidFill>
                  <a:prstClr val="black">
                    <a:tint val="75000"/>
                  </a:prstClr>
                </a:solidFill>
              </a:rPr>
              <a:pPr defTabSz="683970"/>
              <a:t>‹#›</a:t>
            </a:fld>
            <a:endParaRPr lang="en-US">
              <a:solidFill>
                <a:prstClr val="black">
                  <a:tint val="75000"/>
                </a:prstClr>
              </a:solidFill>
            </a:endParaRPr>
          </a:p>
        </p:txBody>
      </p:sp>
    </p:spTree>
    <p:extLst>
      <p:ext uri="{BB962C8B-B14F-4D97-AF65-F5344CB8AC3E}">
        <p14:creationId xmlns:p14="http://schemas.microsoft.com/office/powerpoint/2010/main" val="37379492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04788"/>
            <a:ext cx="3008313" cy="871537"/>
          </a:xfrm>
        </p:spPr>
        <p:txBody>
          <a:bodyPr anchor="b"/>
          <a:lstStyle>
            <a:lvl1pPr algn="l">
              <a:defRPr sz="1520" b="1"/>
            </a:lvl1pPr>
          </a:lstStyle>
          <a:p>
            <a:r>
              <a:rPr lang="en-US"/>
              <a:t>Click to edit Master title style</a:t>
            </a:r>
          </a:p>
        </p:txBody>
      </p:sp>
      <p:sp>
        <p:nvSpPr>
          <p:cNvPr id="3" name="Content Placeholder 2"/>
          <p:cNvSpPr>
            <a:spLocks noGrp="1"/>
          </p:cNvSpPr>
          <p:nvPr>
            <p:ph idx="1"/>
          </p:nvPr>
        </p:nvSpPr>
        <p:spPr>
          <a:xfrm>
            <a:off x="3575058" y="204819"/>
            <a:ext cx="5111750" cy="4389835"/>
          </a:xfrm>
        </p:spPr>
        <p:txBody>
          <a:bodyPr/>
          <a:lstStyle>
            <a:lvl1pPr>
              <a:defRPr sz="2431"/>
            </a:lvl1pPr>
            <a:lvl2pPr>
              <a:defRPr sz="2127"/>
            </a:lvl2pPr>
            <a:lvl3pPr>
              <a:defRPr sz="1824"/>
            </a:lvl3pPr>
            <a:lvl4pPr>
              <a:defRPr sz="1520"/>
            </a:lvl4pPr>
            <a:lvl5pPr>
              <a:defRPr sz="1520"/>
            </a:lvl5pPr>
            <a:lvl6pPr>
              <a:defRPr sz="1520"/>
            </a:lvl6pPr>
            <a:lvl7pPr>
              <a:defRPr sz="1520"/>
            </a:lvl7pPr>
            <a:lvl8pPr>
              <a:defRPr sz="1520"/>
            </a:lvl8pPr>
            <a:lvl9pPr>
              <a:defRPr sz="15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076355"/>
            <a:ext cx="3008313" cy="3518297"/>
          </a:xfrm>
        </p:spPr>
        <p:txBody>
          <a:bodyPr/>
          <a:lstStyle>
            <a:lvl1pPr marL="0" indent="0">
              <a:buNone/>
              <a:defRPr sz="1064"/>
            </a:lvl1pPr>
            <a:lvl2pPr marL="341982" indent="0">
              <a:buNone/>
              <a:defRPr sz="912"/>
            </a:lvl2pPr>
            <a:lvl3pPr marL="683970" indent="0">
              <a:buNone/>
              <a:defRPr sz="760"/>
            </a:lvl3pPr>
            <a:lvl4pPr marL="1025951" indent="0">
              <a:buNone/>
              <a:defRPr sz="684"/>
            </a:lvl4pPr>
            <a:lvl5pPr marL="1367936" indent="0">
              <a:buNone/>
              <a:defRPr sz="684"/>
            </a:lvl5pPr>
            <a:lvl6pPr marL="1709911" indent="0">
              <a:buNone/>
              <a:defRPr sz="684"/>
            </a:lvl6pPr>
            <a:lvl7pPr marL="2051904" indent="0">
              <a:buNone/>
              <a:defRPr sz="684"/>
            </a:lvl7pPr>
            <a:lvl8pPr marL="2393888" indent="0">
              <a:buNone/>
              <a:defRPr sz="684"/>
            </a:lvl8pPr>
            <a:lvl9pPr marL="2735872" indent="0">
              <a:buNone/>
              <a:defRPr sz="684"/>
            </a:lvl9pPr>
          </a:lstStyle>
          <a:p>
            <a:pPr lvl="0"/>
            <a:r>
              <a:rPr lang="en-US"/>
              <a:t>Click to edit Master text styles</a:t>
            </a:r>
          </a:p>
        </p:txBody>
      </p:sp>
      <p:sp>
        <p:nvSpPr>
          <p:cNvPr id="5" name="Date Placeholder 4"/>
          <p:cNvSpPr>
            <a:spLocks noGrp="1"/>
          </p:cNvSpPr>
          <p:nvPr>
            <p:ph type="dt" sz="half" idx="10"/>
          </p:nvPr>
        </p:nvSpPr>
        <p:spPr/>
        <p:txBody>
          <a:bodyPr/>
          <a:lstStyle/>
          <a:p>
            <a:pPr defTabSz="683970"/>
            <a:fld id="{74918741-474F-4238-849A-4600AB43FC3E}" type="datetimeFigureOut">
              <a:rPr lang="en-US" smtClean="0">
                <a:solidFill>
                  <a:prstClr val="black">
                    <a:tint val="75000"/>
                  </a:prstClr>
                </a:solidFill>
              </a:rPr>
              <a:pPr defTabSz="683970"/>
              <a:t>11/24/2021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39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3970"/>
            <a:fld id="{17E89D16-8DB5-412F-B37F-876A35E135FF}" type="slidenum">
              <a:rPr lang="en-US" smtClean="0">
                <a:solidFill>
                  <a:prstClr val="black">
                    <a:tint val="75000"/>
                  </a:prstClr>
                </a:solidFill>
              </a:rPr>
              <a:pPr defTabSz="683970"/>
              <a:t>‹#›</a:t>
            </a:fld>
            <a:endParaRPr lang="en-US">
              <a:solidFill>
                <a:prstClr val="black">
                  <a:tint val="75000"/>
                </a:prstClr>
              </a:solidFill>
            </a:endParaRPr>
          </a:p>
        </p:txBody>
      </p:sp>
    </p:spTree>
    <p:extLst>
      <p:ext uri="{BB962C8B-B14F-4D97-AF65-F5344CB8AC3E}">
        <p14:creationId xmlns:p14="http://schemas.microsoft.com/office/powerpoint/2010/main" val="35402204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1" y="3600452"/>
            <a:ext cx="5486400" cy="425053"/>
          </a:xfrm>
        </p:spPr>
        <p:txBody>
          <a:bodyPr anchor="b"/>
          <a:lstStyle>
            <a:lvl1pPr algn="l">
              <a:defRPr sz="1520" b="1"/>
            </a:lvl1pPr>
          </a:lstStyle>
          <a:p>
            <a:r>
              <a:rPr lang="en-US"/>
              <a:t>Click to edit Master title style</a:t>
            </a:r>
          </a:p>
        </p:txBody>
      </p:sp>
      <p:sp>
        <p:nvSpPr>
          <p:cNvPr id="3" name="Picture Placeholder 2"/>
          <p:cNvSpPr>
            <a:spLocks noGrp="1"/>
          </p:cNvSpPr>
          <p:nvPr>
            <p:ph type="pic" idx="1"/>
          </p:nvPr>
        </p:nvSpPr>
        <p:spPr>
          <a:xfrm>
            <a:off x="1792301" y="459582"/>
            <a:ext cx="5486400" cy="3086100"/>
          </a:xfrm>
        </p:spPr>
        <p:txBody>
          <a:bodyPr/>
          <a:lstStyle>
            <a:lvl1pPr marL="0" indent="0">
              <a:buNone/>
              <a:defRPr sz="2431"/>
            </a:lvl1pPr>
            <a:lvl2pPr marL="341982" indent="0">
              <a:buNone/>
              <a:defRPr sz="2127"/>
            </a:lvl2pPr>
            <a:lvl3pPr marL="683970" indent="0">
              <a:buNone/>
              <a:defRPr sz="1824"/>
            </a:lvl3pPr>
            <a:lvl4pPr marL="1025951" indent="0">
              <a:buNone/>
              <a:defRPr sz="1520"/>
            </a:lvl4pPr>
            <a:lvl5pPr marL="1367936" indent="0">
              <a:buNone/>
              <a:defRPr sz="1520"/>
            </a:lvl5pPr>
            <a:lvl6pPr marL="1709911" indent="0">
              <a:buNone/>
              <a:defRPr sz="1520"/>
            </a:lvl6pPr>
            <a:lvl7pPr marL="2051904" indent="0">
              <a:buNone/>
              <a:defRPr sz="1520"/>
            </a:lvl7pPr>
            <a:lvl8pPr marL="2393888" indent="0">
              <a:buNone/>
              <a:defRPr sz="1520"/>
            </a:lvl8pPr>
            <a:lvl9pPr marL="2735872" indent="0">
              <a:buNone/>
              <a:defRPr sz="1520"/>
            </a:lvl9pPr>
          </a:lstStyle>
          <a:p>
            <a:endParaRPr lang="en-US"/>
          </a:p>
        </p:txBody>
      </p:sp>
      <p:sp>
        <p:nvSpPr>
          <p:cNvPr id="4" name="Text Placeholder 3"/>
          <p:cNvSpPr>
            <a:spLocks noGrp="1"/>
          </p:cNvSpPr>
          <p:nvPr>
            <p:ph type="body" sz="half" idx="2"/>
          </p:nvPr>
        </p:nvSpPr>
        <p:spPr>
          <a:xfrm>
            <a:off x="1792301" y="4025505"/>
            <a:ext cx="5486400" cy="603647"/>
          </a:xfrm>
        </p:spPr>
        <p:txBody>
          <a:bodyPr/>
          <a:lstStyle>
            <a:lvl1pPr marL="0" indent="0">
              <a:buNone/>
              <a:defRPr sz="1064"/>
            </a:lvl1pPr>
            <a:lvl2pPr marL="341982" indent="0">
              <a:buNone/>
              <a:defRPr sz="912"/>
            </a:lvl2pPr>
            <a:lvl3pPr marL="683970" indent="0">
              <a:buNone/>
              <a:defRPr sz="760"/>
            </a:lvl3pPr>
            <a:lvl4pPr marL="1025951" indent="0">
              <a:buNone/>
              <a:defRPr sz="684"/>
            </a:lvl4pPr>
            <a:lvl5pPr marL="1367936" indent="0">
              <a:buNone/>
              <a:defRPr sz="684"/>
            </a:lvl5pPr>
            <a:lvl6pPr marL="1709911" indent="0">
              <a:buNone/>
              <a:defRPr sz="684"/>
            </a:lvl6pPr>
            <a:lvl7pPr marL="2051904" indent="0">
              <a:buNone/>
              <a:defRPr sz="684"/>
            </a:lvl7pPr>
            <a:lvl8pPr marL="2393888" indent="0">
              <a:buNone/>
              <a:defRPr sz="684"/>
            </a:lvl8pPr>
            <a:lvl9pPr marL="2735872" indent="0">
              <a:buNone/>
              <a:defRPr sz="684"/>
            </a:lvl9pPr>
          </a:lstStyle>
          <a:p>
            <a:pPr lvl="0"/>
            <a:r>
              <a:rPr lang="en-US"/>
              <a:t>Click to edit Master text styles</a:t>
            </a:r>
          </a:p>
        </p:txBody>
      </p:sp>
      <p:sp>
        <p:nvSpPr>
          <p:cNvPr id="5" name="Date Placeholder 4"/>
          <p:cNvSpPr>
            <a:spLocks noGrp="1"/>
          </p:cNvSpPr>
          <p:nvPr>
            <p:ph type="dt" sz="half" idx="10"/>
          </p:nvPr>
        </p:nvSpPr>
        <p:spPr/>
        <p:txBody>
          <a:bodyPr/>
          <a:lstStyle/>
          <a:p>
            <a:pPr defTabSz="683970"/>
            <a:fld id="{74918741-474F-4238-849A-4600AB43FC3E}" type="datetimeFigureOut">
              <a:rPr lang="en-US" smtClean="0">
                <a:solidFill>
                  <a:prstClr val="black">
                    <a:tint val="75000"/>
                  </a:prstClr>
                </a:solidFill>
              </a:rPr>
              <a:pPr defTabSz="683970"/>
              <a:t>11/24/2021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39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3970"/>
            <a:fld id="{17E89D16-8DB5-412F-B37F-876A35E135FF}" type="slidenum">
              <a:rPr lang="en-US" smtClean="0">
                <a:solidFill>
                  <a:prstClr val="black">
                    <a:tint val="75000"/>
                  </a:prstClr>
                </a:solidFill>
              </a:rPr>
              <a:pPr defTabSz="683970"/>
              <a:t>‹#›</a:t>
            </a:fld>
            <a:endParaRPr lang="en-US">
              <a:solidFill>
                <a:prstClr val="black">
                  <a:tint val="75000"/>
                </a:prstClr>
              </a:solidFill>
            </a:endParaRPr>
          </a:p>
        </p:txBody>
      </p:sp>
    </p:spTree>
    <p:extLst>
      <p:ext uri="{BB962C8B-B14F-4D97-AF65-F5344CB8AC3E}">
        <p14:creationId xmlns:p14="http://schemas.microsoft.com/office/powerpoint/2010/main" val="2246628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1D975FD2-A7F8-45CA-9E52-4B928F94C528}"/>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749369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3970"/>
            <a:fld id="{74918741-474F-4238-849A-4600AB43FC3E}" type="datetimeFigureOut">
              <a:rPr lang="en-US" smtClean="0">
                <a:solidFill>
                  <a:prstClr val="black">
                    <a:tint val="75000"/>
                  </a:prstClr>
                </a:solidFill>
              </a:rPr>
              <a:pPr defTabSz="683970"/>
              <a:t>11/24/2021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39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3970"/>
            <a:fld id="{17E89D16-8DB5-412F-B37F-876A35E135FF}" type="slidenum">
              <a:rPr lang="en-US" smtClean="0">
                <a:solidFill>
                  <a:prstClr val="black">
                    <a:tint val="75000"/>
                  </a:prstClr>
                </a:solidFill>
              </a:rPr>
              <a:pPr defTabSz="683970"/>
              <a:t>‹#›</a:t>
            </a:fld>
            <a:endParaRPr lang="en-US">
              <a:solidFill>
                <a:prstClr val="black">
                  <a:tint val="75000"/>
                </a:prstClr>
              </a:solidFill>
            </a:endParaRPr>
          </a:p>
        </p:txBody>
      </p:sp>
    </p:spTree>
    <p:extLst>
      <p:ext uri="{BB962C8B-B14F-4D97-AF65-F5344CB8AC3E}">
        <p14:creationId xmlns:p14="http://schemas.microsoft.com/office/powerpoint/2010/main" val="17593070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3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3970"/>
            <a:fld id="{74918741-474F-4238-849A-4600AB43FC3E}" type="datetimeFigureOut">
              <a:rPr lang="en-US" smtClean="0">
                <a:solidFill>
                  <a:prstClr val="black">
                    <a:tint val="75000"/>
                  </a:prstClr>
                </a:solidFill>
              </a:rPr>
              <a:pPr defTabSz="683970"/>
              <a:t>11/24/2021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39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3970"/>
            <a:fld id="{17E89D16-8DB5-412F-B37F-876A35E135FF}" type="slidenum">
              <a:rPr lang="en-US" smtClean="0">
                <a:solidFill>
                  <a:prstClr val="black">
                    <a:tint val="75000"/>
                  </a:prstClr>
                </a:solidFill>
              </a:rPr>
              <a:pPr defTabSz="683970"/>
              <a:t>‹#›</a:t>
            </a:fld>
            <a:endParaRPr lang="en-US">
              <a:solidFill>
                <a:prstClr val="black">
                  <a:tint val="75000"/>
                </a:prstClr>
              </a:solidFill>
            </a:endParaRPr>
          </a:p>
        </p:txBody>
      </p:sp>
    </p:spTree>
    <p:extLst>
      <p:ext uri="{BB962C8B-B14F-4D97-AF65-F5344CB8AC3E}">
        <p14:creationId xmlns:p14="http://schemas.microsoft.com/office/powerpoint/2010/main" val="13027400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p:spPr>
        <p:txBody>
          <a:bodyPr anchor="b"/>
          <a:lstStyle>
            <a:lvl1pPr algn="ctr">
              <a:defRPr sz="4483"/>
            </a:lvl1pPr>
          </a:lstStyle>
          <a:p>
            <a:r>
              <a:rPr lang="en-US"/>
              <a:t>Click to edit Master title style</a:t>
            </a:r>
            <a:endParaRPr lang="en-US" dirty="0"/>
          </a:p>
        </p:txBody>
      </p:sp>
      <p:sp>
        <p:nvSpPr>
          <p:cNvPr id="3" name="Subtitle 2"/>
          <p:cNvSpPr>
            <a:spLocks noGrp="1"/>
          </p:cNvSpPr>
          <p:nvPr>
            <p:ph type="subTitle" idx="1"/>
          </p:nvPr>
        </p:nvSpPr>
        <p:spPr>
          <a:xfrm>
            <a:off x="1143000" y="2701529"/>
            <a:ext cx="6858000" cy="1241821"/>
          </a:xfrm>
        </p:spPr>
        <p:txBody>
          <a:bodyPr/>
          <a:lstStyle>
            <a:lvl1pPr marL="0" indent="0" algn="ctr">
              <a:buNone/>
              <a:defRPr sz="1824"/>
            </a:lvl1pPr>
            <a:lvl2pPr marL="341982" indent="0" algn="ctr">
              <a:buNone/>
              <a:defRPr sz="1520"/>
            </a:lvl2pPr>
            <a:lvl3pPr marL="683967" indent="0" algn="ctr">
              <a:buNone/>
              <a:defRPr sz="1368"/>
            </a:lvl3pPr>
            <a:lvl4pPr marL="1025950" indent="0" algn="ctr">
              <a:buNone/>
              <a:defRPr sz="1216"/>
            </a:lvl4pPr>
            <a:lvl5pPr marL="1367935" indent="0" algn="ctr">
              <a:buNone/>
              <a:defRPr sz="1216"/>
            </a:lvl5pPr>
            <a:lvl6pPr marL="1709910" indent="0" algn="ctr">
              <a:buNone/>
              <a:defRPr sz="1216"/>
            </a:lvl6pPr>
            <a:lvl7pPr marL="2051901" indent="0" algn="ctr">
              <a:buNone/>
              <a:defRPr sz="1216"/>
            </a:lvl7pPr>
            <a:lvl8pPr marL="2393886" indent="0" algn="ctr">
              <a:buNone/>
              <a:defRPr sz="1216"/>
            </a:lvl8pPr>
            <a:lvl9pPr marL="2735869" indent="0" algn="ctr">
              <a:buNone/>
              <a:defRPr sz="121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3992">
              <a:defRPr/>
            </a:pPr>
            <a:fld id="{F54E2560-4CE1-4C3B-A11E-00DA9CC0CD23}" type="datetimeFigureOut">
              <a:rPr lang="en-US" smtClean="0">
                <a:solidFill>
                  <a:prstClr val="black">
                    <a:tint val="75000"/>
                  </a:prstClr>
                </a:solidFill>
              </a:rPr>
              <a:pPr defTabSz="683992">
                <a:defRPr/>
              </a:pPr>
              <a:t>11/24/2021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3992">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3992">
              <a:defRPr/>
            </a:pPr>
            <a:fld id="{B14E88D1-8C84-474D-A023-95E8D214CB20}" type="slidenum">
              <a:rPr lang="en-US" smtClean="0">
                <a:solidFill>
                  <a:prstClr val="black">
                    <a:tint val="75000"/>
                  </a:prstClr>
                </a:solidFill>
              </a:rPr>
              <a:pPr defTabSz="683992">
                <a:defRPr/>
              </a:pPr>
              <a:t>‹#›</a:t>
            </a:fld>
            <a:endParaRPr lang="en-US">
              <a:solidFill>
                <a:prstClr val="black">
                  <a:tint val="75000"/>
                </a:prstClr>
              </a:solidFill>
            </a:endParaRPr>
          </a:p>
        </p:txBody>
      </p:sp>
    </p:spTree>
    <p:extLst>
      <p:ext uri="{BB962C8B-B14F-4D97-AF65-F5344CB8AC3E}">
        <p14:creationId xmlns:p14="http://schemas.microsoft.com/office/powerpoint/2010/main" val="2494062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3992">
              <a:defRPr/>
            </a:pPr>
            <a:fld id="{F54E2560-4CE1-4C3B-A11E-00DA9CC0CD23}" type="datetimeFigureOut">
              <a:rPr lang="en-US" smtClean="0">
                <a:solidFill>
                  <a:prstClr val="black">
                    <a:tint val="75000"/>
                  </a:prstClr>
                </a:solidFill>
              </a:rPr>
              <a:pPr defTabSz="683992">
                <a:defRPr/>
              </a:pPr>
              <a:t>11/24/2021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3992">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3992">
              <a:defRPr/>
            </a:pPr>
            <a:fld id="{B14E88D1-8C84-474D-A023-95E8D214CB20}" type="slidenum">
              <a:rPr lang="en-US" smtClean="0">
                <a:solidFill>
                  <a:prstClr val="black">
                    <a:tint val="75000"/>
                  </a:prstClr>
                </a:solidFill>
              </a:rPr>
              <a:pPr defTabSz="683992">
                <a:defRPr/>
              </a:pPr>
              <a:t>‹#›</a:t>
            </a:fld>
            <a:endParaRPr lang="en-US">
              <a:solidFill>
                <a:prstClr val="black">
                  <a:tint val="75000"/>
                </a:prstClr>
              </a:solidFill>
            </a:endParaRPr>
          </a:p>
        </p:txBody>
      </p:sp>
    </p:spTree>
    <p:extLst>
      <p:ext uri="{BB962C8B-B14F-4D97-AF65-F5344CB8AC3E}">
        <p14:creationId xmlns:p14="http://schemas.microsoft.com/office/powerpoint/2010/main" val="33703440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282333"/>
            <a:ext cx="7886700" cy="2139553"/>
          </a:xfrm>
        </p:spPr>
        <p:txBody>
          <a:bodyPr anchor="b"/>
          <a:lstStyle>
            <a:lvl1pPr>
              <a:defRPr sz="4483"/>
            </a:lvl1pPr>
          </a:lstStyle>
          <a:p>
            <a:r>
              <a:rPr lang="en-US"/>
              <a:t>Click to edit Master title style</a:t>
            </a:r>
            <a:endParaRPr lang="en-US" dirty="0"/>
          </a:p>
        </p:txBody>
      </p:sp>
      <p:sp>
        <p:nvSpPr>
          <p:cNvPr id="3" name="Text Placeholder 2"/>
          <p:cNvSpPr>
            <a:spLocks noGrp="1"/>
          </p:cNvSpPr>
          <p:nvPr>
            <p:ph type="body" idx="1"/>
          </p:nvPr>
        </p:nvSpPr>
        <p:spPr>
          <a:xfrm>
            <a:off x="623889" y="3442099"/>
            <a:ext cx="7886700" cy="1125140"/>
          </a:xfrm>
        </p:spPr>
        <p:txBody>
          <a:bodyPr/>
          <a:lstStyle>
            <a:lvl1pPr marL="0" indent="0">
              <a:buNone/>
              <a:defRPr sz="1824">
                <a:solidFill>
                  <a:schemeClr val="tx1">
                    <a:tint val="75000"/>
                  </a:schemeClr>
                </a:solidFill>
              </a:defRPr>
            </a:lvl1pPr>
            <a:lvl2pPr marL="341982" indent="0">
              <a:buNone/>
              <a:defRPr sz="1520">
                <a:solidFill>
                  <a:schemeClr val="tx1">
                    <a:tint val="75000"/>
                  </a:schemeClr>
                </a:solidFill>
              </a:defRPr>
            </a:lvl2pPr>
            <a:lvl3pPr marL="683967" indent="0">
              <a:buNone/>
              <a:defRPr sz="1368">
                <a:solidFill>
                  <a:schemeClr val="tx1">
                    <a:tint val="75000"/>
                  </a:schemeClr>
                </a:solidFill>
              </a:defRPr>
            </a:lvl3pPr>
            <a:lvl4pPr marL="1025950" indent="0">
              <a:buNone/>
              <a:defRPr sz="1216">
                <a:solidFill>
                  <a:schemeClr val="tx1">
                    <a:tint val="75000"/>
                  </a:schemeClr>
                </a:solidFill>
              </a:defRPr>
            </a:lvl4pPr>
            <a:lvl5pPr marL="1367935" indent="0">
              <a:buNone/>
              <a:defRPr sz="1216">
                <a:solidFill>
                  <a:schemeClr val="tx1">
                    <a:tint val="75000"/>
                  </a:schemeClr>
                </a:solidFill>
              </a:defRPr>
            </a:lvl5pPr>
            <a:lvl6pPr marL="1709910" indent="0">
              <a:buNone/>
              <a:defRPr sz="1216">
                <a:solidFill>
                  <a:schemeClr val="tx1">
                    <a:tint val="75000"/>
                  </a:schemeClr>
                </a:solidFill>
              </a:defRPr>
            </a:lvl6pPr>
            <a:lvl7pPr marL="2051901" indent="0">
              <a:buNone/>
              <a:defRPr sz="1216">
                <a:solidFill>
                  <a:schemeClr val="tx1">
                    <a:tint val="75000"/>
                  </a:schemeClr>
                </a:solidFill>
              </a:defRPr>
            </a:lvl7pPr>
            <a:lvl8pPr marL="2393886" indent="0">
              <a:buNone/>
              <a:defRPr sz="1216">
                <a:solidFill>
                  <a:schemeClr val="tx1">
                    <a:tint val="75000"/>
                  </a:schemeClr>
                </a:solidFill>
              </a:defRPr>
            </a:lvl8pPr>
            <a:lvl9pPr marL="2735869" indent="0">
              <a:buNone/>
              <a:defRPr sz="1216">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3992">
              <a:defRPr/>
            </a:pPr>
            <a:fld id="{F54E2560-4CE1-4C3B-A11E-00DA9CC0CD23}" type="datetimeFigureOut">
              <a:rPr lang="en-US" smtClean="0">
                <a:solidFill>
                  <a:prstClr val="black">
                    <a:tint val="75000"/>
                  </a:prstClr>
                </a:solidFill>
              </a:rPr>
              <a:pPr defTabSz="683992">
                <a:defRPr/>
              </a:pPr>
              <a:t>11/24/2021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3992">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3992">
              <a:defRPr/>
            </a:pPr>
            <a:fld id="{B14E88D1-8C84-474D-A023-95E8D214CB20}" type="slidenum">
              <a:rPr lang="en-US" smtClean="0">
                <a:solidFill>
                  <a:prstClr val="black">
                    <a:tint val="75000"/>
                  </a:prstClr>
                </a:solidFill>
              </a:rPr>
              <a:pPr defTabSz="683992">
                <a:defRPr/>
              </a:pPr>
              <a:t>‹#›</a:t>
            </a:fld>
            <a:endParaRPr lang="en-US">
              <a:solidFill>
                <a:prstClr val="black">
                  <a:tint val="75000"/>
                </a:prstClr>
              </a:solidFill>
            </a:endParaRPr>
          </a:p>
        </p:txBody>
      </p:sp>
    </p:spTree>
    <p:extLst>
      <p:ext uri="{BB962C8B-B14F-4D97-AF65-F5344CB8AC3E}">
        <p14:creationId xmlns:p14="http://schemas.microsoft.com/office/powerpoint/2010/main" val="40621396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78" y="1369218"/>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3992">
              <a:defRPr/>
            </a:pPr>
            <a:fld id="{F54E2560-4CE1-4C3B-A11E-00DA9CC0CD23}" type="datetimeFigureOut">
              <a:rPr lang="en-US" smtClean="0">
                <a:solidFill>
                  <a:prstClr val="black">
                    <a:tint val="75000"/>
                  </a:prstClr>
                </a:solidFill>
              </a:rPr>
              <a:pPr defTabSz="683992">
                <a:defRPr/>
              </a:pPr>
              <a:t>11/24/2021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3992">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3992">
              <a:defRPr/>
            </a:pPr>
            <a:fld id="{B14E88D1-8C84-474D-A023-95E8D214CB20}" type="slidenum">
              <a:rPr lang="en-US" smtClean="0">
                <a:solidFill>
                  <a:prstClr val="black">
                    <a:tint val="75000"/>
                  </a:prstClr>
                </a:solidFill>
              </a:rPr>
              <a:pPr defTabSz="683992">
                <a:defRPr/>
              </a:pPr>
              <a:t>‹#›</a:t>
            </a:fld>
            <a:endParaRPr lang="en-US">
              <a:solidFill>
                <a:prstClr val="black">
                  <a:tint val="75000"/>
                </a:prstClr>
              </a:solidFill>
            </a:endParaRPr>
          </a:p>
        </p:txBody>
      </p:sp>
    </p:spTree>
    <p:extLst>
      <p:ext uri="{BB962C8B-B14F-4D97-AF65-F5344CB8AC3E}">
        <p14:creationId xmlns:p14="http://schemas.microsoft.com/office/powerpoint/2010/main" val="23165368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24" b="1"/>
            </a:lvl1pPr>
            <a:lvl2pPr marL="341982" indent="0">
              <a:buNone/>
              <a:defRPr sz="1520" b="1"/>
            </a:lvl2pPr>
            <a:lvl3pPr marL="683967" indent="0">
              <a:buNone/>
              <a:defRPr sz="1368" b="1"/>
            </a:lvl3pPr>
            <a:lvl4pPr marL="1025950" indent="0">
              <a:buNone/>
              <a:defRPr sz="1216" b="1"/>
            </a:lvl4pPr>
            <a:lvl5pPr marL="1367935" indent="0">
              <a:buNone/>
              <a:defRPr sz="1216" b="1"/>
            </a:lvl5pPr>
            <a:lvl6pPr marL="1709910" indent="0">
              <a:buNone/>
              <a:defRPr sz="1216" b="1"/>
            </a:lvl6pPr>
            <a:lvl7pPr marL="2051901" indent="0">
              <a:buNone/>
              <a:defRPr sz="1216" b="1"/>
            </a:lvl7pPr>
            <a:lvl8pPr marL="2393886" indent="0">
              <a:buNone/>
              <a:defRPr sz="1216" b="1"/>
            </a:lvl8pPr>
            <a:lvl9pPr marL="2735869" indent="0">
              <a:buNone/>
              <a:defRPr sz="1216" b="1"/>
            </a:lvl9pPr>
          </a:lstStyle>
          <a:p>
            <a:pPr lvl="0"/>
            <a:r>
              <a:rPr lang="en-US"/>
              <a:t>Edit Master text styles</a:t>
            </a:r>
          </a:p>
        </p:txBody>
      </p:sp>
      <p:sp>
        <p:nvSpPr>
          <p:cNvPr id="4" name="Content Placeholder 3"/>
          <p:cNvSpPr>
            <a:spLocks noGrp="1"/>
          </p:cNvSpPr>
          <p:nvPr>
            <p:ph sz="half" idx="2"/>
          </p:nvPr>
        </p:nvSpPr>
        <p:spPr>
          <a:xfrm>
            <a:off x="629842" y="1878819"/>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80" y="1260872"/>
            <a:ext cx="3887391" cy="617934"/>
          </a:xfrm>
        </p:spPr>
        <p:txBody>
          <a:bodyPr anchor="b"/>
          <a:lstStyle>
            <a:lvl1pPr marL="0" indent="0">
              <a:buNone/>
              <a:defRPr sz="1824" b="1"/>
            </a:lvl1pPr>
            <a:lvl2pPr marL="341982" indent="0">
              <a:buNone/>
              <a:defRPr sz="1520" b="1"/>
            </a:lvl2pPr>
            <a:lvl3pPr marL="683967" indent="0">
              <a:buNone/>
              <a:defRPr sz="1368" b="1"/>
            </a:lvl3pPr>
            <a:lvl4pPr marL="1025950" indent="0">
              <a:buNone/>
              <a:defRPr sz="1216" b="1"/>
            </a:lvl4pPr>
            <a:lvl5pPr marL="1367935" indent="0">
              <a:buNone/>
              <a:defRPr sz="1216" b="1"/>
            </a:lvl5pPr>
            <a:lvl6pPr marL="1709910" indent="0">
              <a:buNone/>
              <a:defRPr sz="1216" b="1"/>
            </a:lvl6pPr>
            <a:lvl7pPr marL="2051901" indent="0">
              <a:buNone/>
              <a:defRPr sz="1216" b="1"/>
            </a:lvl7pPr>
            <a:lvl8pPr marL="2393886" indent="0">
              <a:buNone/>
              <a:defRPr sz="1216" b="1"/>
            </a:lvl8pPr>
            <a:lvl9pPr marL="2735869" indent="0">
              <a:buNone/>
              <a:defRPr sz="1216" b="1"/>
            </a:lvl9pPr>
          </a:lstStyle>
          <a:p>
            <a:pPr lvl="0"/>
            <a:r>
              <a:rPr lang="en-US"/>
              <a:t>Edit Master text styles</a:t>
            </a:r>
          </a:p>
        </p:txBody>
      </p:sp>
      <p:sp>
        <p:nvSpPr>
          <p:cNvPr id="6" name="Content Placeholder 5"/>
          <p:cNvSpPr>
            <a:spLocks noGrp="1"/>
          </p:cNvSpPr>
          <p:nvPr>
            <p:ph sz="quarter" idx="4"/>
          </p:nvPr>
        </p:nvSpPr>
        <p:spPr>
          <a:xfrm>
            <a:off x="4629180" y="1878819"/>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3992">
              <a:defRPr/>
            </a:pPr>
            <a:fld id="{F54E2560-4CE1-4C3B-A11E-00DA9CC0CD23}" type="datetimeFigureOut">
              <a:rPr lang="en-US" smtClean="0">
                <a:solidFill>
                  <a:prstClr val="black">
                    <a:tint val="75000"/>
                  </a:prstClr>
                </a:solidFill>
              </a:rPr>
              <a:pPr defTabSz="683992">
                <a:defRPr/>
              </a:pPr>
              <a:t>11/24/2021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3992">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3992">
              <a:defRPr/>
            </a:pPr>
            <a:fld id="{B14E88D1-8C84-474D-A023-95E8D214CB20}" type="slidenum">
              <a:rPr lang="en-US" smtClean="0">
                <a:solidFill>
                  <a:prstClr val="black">
                    <a:tint val="75000"/>
                  </a:prstClr>
                </a:solidFill>
              </a:rPr>
              <a:pPr defTabSz="683992">
                <a:defRPr/>
              </a:pPr>
              <a:t>‹#›</a:t>
            </a:fld>
            <a:endParaRPr lang="en-US">
              <a:solidFill>
                <a:prstClr val="black">
                  <a:tint val="75000"/>
                </a:prstClr>
              </a:solidFill>
            </a:endParaRPr>
          </a:p>
        </p:txBody>
      </p:sp>
    </p:spTree>
    <p:extLst>
      <p:ext uri="{BB962C8B-B14F-4D97-AF65-F5344CB8AC3E}">
        <p14:creationId xmlns:p14="http://schemas.microsoft.com/office/powerpoint/2010/main" val="1577138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3992">
              <a:defRPr/>
            </a:pPr>
            <a:fld id="{F54E2560-4CE1-4C3B-A11E-00DA9CC0CD23}" type="datetimeFigureOut">
              <a:rPr lang="en-US" smtClean="0">
                <a:solidFill>
                  <a:prstClr val="black">
                    <a:tint val="75000"/>
                  </a:prstClr>
                </a:solidFill>
              </a:rPr>
              <a:pPr defTabSz="683992">
                <a:defRPr/>
              </a:pPr>
              <a:t>11/24/2021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3992">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3992">
              <a:defRPr/>
            </a:pPr>
            <a:fld id="{B14E88D1-8C84-474D-A023-95E8D214CB20}" type="slidenum">
              <a:rPr lang="en-US" smtClean="0">
                <a:solidFill>
                  <a:prstClr val="black">
                    <a:tint val="75000"/>
                  </a:prstClr>
                </a:solidFill>
              </a:rPr>
              <a:pPr defTabSz="683992">
                <a:defRPr/>
              </a:pPr>
              <a:t>‹#›</a:t>
            </a:fld>
            <a:endParaRPr lang="en-US">
              <a:solidFill>
                <a:prstClr val="black">
                  <a:tint val="75000"/>
                </a:prstClr>
              </a:solidFill>
            </a:endParaRPr>
          </a:p>
        </p:txBody>
      </p:sp>
    </p:spTree>
    <p:extLst>
      <p:ext uri="{BB962C8B-B14F-4D97-AF65-F5344CB8AC3E}">
        <p14:creationId xmlns:p14="http://schemas.microsoft.com/office/powerpoint/2010/main" val="12731196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3992">
              <a:defRPr/>
            </a:pPr>
            <a:fld id="{F54E2560-4CE1-4C3B-A11E-00DA9CC0CD23}" type="datetimeFigureOut">
              <a:rPr lang="en-US" smtClean="0">
                <a:solidFill>
                  <a:prstClr val="black">
                    <a:tint val="75000"/>
                  </a:prstClr>
                </a:solidFill>
              </a:rPr>
              <a:pPr defTabSz="683992">
                <a:defRPr/>
              </a:pPr>
              <a:t>11/24/2021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3992">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3992">
              <a:defRPr/>
            </a:pPr>
            <a:fld id="{B14E88D1-8C84-474D-A023-95E8D214CB20}" type="slidenum">
              <a:rPr lang="en-US" smtClean="0">
                <a:solidFill>
                  <a:prstClr val="black">
                    <a:tint val="75000"/>
                  </a:prstClr>
                </a:solidFill>
              </a:rPr>
              <a:pPr defTabSz="683992">
                <a:defRPr/>
              </a:pPr>
              <a:t>‹#›</a:t>
            </a:fld>
            <a:endParaRPr lang="en-US">
              <a:solidFill>
                <a:prstClr val="black">
                  <a:tint val="75000"/>
                </a:prstClr>
              </a:solidFill>
            </a:endParaRPr>
          </a:p>
        </p:txBody>
      </p:sp>
    </p:spTree>
    <p:extLst>
      <p:ext uri="{BB962C8B-B14F-4D97-AF65-F5344CB8AC3E}">
        <p14:creationId xmlns:p14="http://schemas.microsoft.com/office/powerpoint/2010/main" val="18694008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31"/>
            </a:lvl1pPr>
          </a:lstStyle>
          <a:p>
            <a:r>
              <a:rPr lang="en-US"/>
              <a:t>Click to edit Master title style</a:t>
            </a:r>
            <a:endParaRPr lang="en-US" dirty="0"/>
          </a:p>
        </p:txBody>
      </p:sp>
      <p:sp>
        <p:nvSpPr>
          <p:cNvPr id="3" name="Content Placeholder 2"/>
          <p:cNvSpPr>
            <a:spLocks noGrp="1"/>
          </p:cNvSpPr>
          <p:nvPr>
            <p:ph idx="1"/>
          </p:nvPr>
        </p:nvSpPr>
        <p:spPr>
          <a:xfrm>
            <a:off x="3887420" y="740583"/>
            <a:ext cx="4629150" cy="3655218"/>
          </a:xfrm>
        </p:spPr>
        <p:txBody>
          <a:bodyPr/>
          <a:lstStyle>
            <a:lvl1pPr>
              <a:defRPr sz="2431"/>
            </a:lvl1pPr>
            <a:lvl2pPr>
              <a:defRPr sz="2127"/>
            </a:lvl2pPr>
            <a:lvl3pPr>
              <a:defRPr sz="1824"/>
            </a:lvl3pPr>
            <a:lvl4pPr>
              <a:defRPr sz="1520"/>
            </a:lvl4pPr>
            <a:lvl5pPr>
              <a:defRPr sz="1520"/>
            </a:lvl5pPr>
            <a:lvl6pPr>
              <a:defRPr sz="1520"/>
            </a:lvl6pPr>
            <a:lvl7pPr>
              <a:defRPr sz="1520"/>
            </a:lvl7pPr>
            <a:lvl8pPr>
              <a:defRPr sz="1520"/>
            </a:lvl8pPr>
            <a:lvl9pPr>
              <a:defRPr sz="152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66"/>
            <a:ext cx="2949178" cy="2858691"/>
          </a:xfrm>
        </p:spPr>
        <p:txBody>
          <a:bodyPr/>
          <a:lstStyle>
            <a:lvl1pPr marL="0" indent="0">
              <a:buNone/>
              <a:defRPr sz="1216"/>
            </a:lvl1pPr>
            <a:lvl2pPr marL="341982" indent="0">
              <a:buNone/>
              <a:defRPr sz="1064"/>
            </a:lvl2pPr>
            <a:lvl3pPr marL="683967" indent="0">
              <a:buNone/>
              <a:defRPr sz="912"/>
            </a:lvl3pPr>
            <a:lvl4pPr marL="1025950" indent="0">
              <a:buNone/>
              <a:defRPr sz="760"/>
            </a:lvl4pPr>
            <a:lvl5pPr marL="1367935" indent="0">
              <a:buNone/>
              <a:defRPr sz="760"/>
            </a:lvl5pPr>
            <a:lvl6pPr marL="1709910" indent="0">
              <a:buNone/>
              <a:defRPr sz="760"/>
            </a:lvl6pPr>
            <a:lvl7pPr marL="2051901" indent="0">
              <a:buNone/>
              <a:defRPr sz="760"/>
            </a:lvl7pPr>
            <a:lvl8pPr marL="2393886" indent="0">
              <a:buNone/>
              <a:defRPr sz="760"/>
            </a:lvl8pPr>
            <a:lvl9pPr marL="2735869" indent="0">
              <a:buNone/>
              <a:defRPr sz="760"/>
            </a:lvl9pPr>
          </a:lstStyle>
          <a:p>
            <a:pPr lvl="0"/>
            <a:r>
              <a:rPr lang="en-US"/>
              <a:t>Edit Master text styles</a:t>
            </a:r>
          </a:p>
        </p:txBody>
      </p:sp>
      <p:sp>
        <p:nvSpPr>
          <p:cNvPr id="5" name="Date Placeholder 4"/>
          <p:cNvSpPr>
            <a:spLocks noGrp="1"/>
          </p:cNvSpPr>
          <p:nvPr>
            <p:ph type="dt" sz="half" idx="10"/>
          </p:nvPr>
        </p:nvSpPr>
        <p:spPr/>
        <p:txBody>
          <a:bodyPr/>
          <a:lstStyle/>
          <a:p>
            <a:pPr defTabSz="683992">
              <a:defRPr/>
            </a:pPr>
            <a:fld id="{F54E2560-4CE1-4C3B-A11E-00DA9CC0CD23}" type="datetimeFigureOut">
              <a:rPr lang="en-US" smtClean="0">
                <a:solidFill>
                  <a:prstClr val="black">
                    <a:tint val="75000"/>
                  </a:prstClr>
                </a:solidFill>
              </a:rPr>
              <a:pPr defTabSz="683992">
                <a:defRPr/>
              </a:pPr>
              <a:t>11/24/2021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3992">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3992">
              <a:defRPr/>
            </a:pPr>
            <a:fld id="{B14E88D1-8C84-474D-A023-95E8D214CB20}" type="slidenum">
              <a:rPr lang="en-US" smtClean="0">
                <a:solidFill>
                  <a:prstClr val="black">
                    <a:tint val="75000"/>
                  </a:prstClr>
                </a:solidFill>
              </a:rPr>
              <a:pPr defTabSz="683992">
                <a:defRPr/>
              </a:pPr>
              <a:t>‹#›</a:t>
            </a:fld>
            <a:endParaRPr lang="en-US">
              <a:solidFill>
                <a:prstClr val="black">
                  <a:tint val="75000"/>
                </a:prstClr>
              </a:solidFill>
            </a:endParaRPr>
          </a:p>
        </p:txBody>
      </p:sp>
    </p:spTree>
    <p:extLst>
      <p:ext uri="{BB962C8B-B14F-4D97-AF65-F5344CB8AC3E}">
        <p14:creationId xmlns:p14="http://schemas.microsoft.com/office/powerpoint/2010/main" val="447209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75327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31"/>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420" y="740583"/>
            <a:ext cx="4629150" cy="3655218"/>
          </a:xfrm>
        </p:spPr>
        <p:txBody>
          <a:bodyPr anchor="t"/>
          <a:lstStyle>
            <a:lvl1pPr marL="0" indent="0">
              <a:buNone/>
              <a:defRPr sz="2431"/>
            </a:lvl1pPr>
            <a:lvl2pPr marL="341982" indent="0">
              <a:buNone/>
              <a:defRPr sz="2127"/>
            </a:lvl2pPr>
            <a:lvl3pPr marL="683967" indent="0">
              <a:buNone/>
              <a:defRPr sz="1824"/>
            </a:lvl3pPr>
            <a:lvl4pPr marL="1025950" indent="0">
              <a:buNone/>
              <a:defRPr sz="1520"/>
            </a:lvl4pPr>
            <a:lvl5pPr marL="1367935" indent="0">
              <a:buNone/>
              <a:defRPr sz="1520"/>
            </a:lvl5pPr>
            <a:lvl6pPr marL="1709910" indent="0">
              <a:buNone/>
              <a:defRPr sz="1520"/>
            </a:lvl6pPr>
            <a:lvl7pPr marL="2051901" indent="0">
              <a:buNone/>
              <a:defRPr sz="1520"/>
            </a:lvl7pPr>
            <a:lvl8pPr marL="2393886" indent="0">
              <a:buNone/>
              <a:defRPr sz="1520"/>
            </a:lvl8pPr>
            <a:lvl9pPr marL="2735869" indent="0">
              <a:buNone/>
              <a:defRPr sz="1520"/>
            </a:lvl9pPr>
          </a:lstStyle>
          <a:p>
            <a:r>
              <a:rPr lang="en-US"/>
              <a:t>Click icon to add picture</a:t>
            </a:r>
            <a:endParaRPr lang="en-US" dirty="0"/>
          </a:p>
        </p:txBody>
      </p:sp>
      <p:sp>
        <p:nvSpPr>
          <p:cNvPr id="4" name="Text Placeholder 3"/>
          <p:cNvSpPr>
            <a:spLocks noGrp="1"/>
          </p:cNvSpPr>
          <p:nvPr>
            <p:ph type="body" sz="half" idx="2"/>
          </p:nvPr>
        </p:nvSpPr>
        <p:spPr>
          <a:xfrm>
            <a:off x="629841" y="1543066"/>
            <a:ext cx="2949178" cy="2858691"/>
          </a:xfrm>
        </p:spPr>
        <p:txBody>
          <a:bodyPr/>
          <a:lstStyle>
            <a:lvl1pPr marL="0" indent="0">
              <a:buNone/>
              <a:defRPr sz="1216"/>
            </a:lvl1pPr>
            <a:lvl2pPr marL="341982" indent="0">
              <a:buNone/>
              <a:defRPr sz="1064"/>
            </a:lvl2pPr>
            <a:lvl3pPr marL="683967" indent="0">
              <a:buNone/>
              <a:defRPr sz="912"/>
            </a:lvl3pPr>
            <a:lvl4pPr marL="1025950" indent="0">
              <a:buNone/>
              <a:defRPr sz="760"/>
            </a:lvl4pPr>
            <a:lvl5pPr marL="1367935" indent="0">
              <a:buNone/>
              <a:defRPr sz="760"/>
            </a:lvl5pPr>
            <a:lvl6pPr marL="1709910" indent="0">
              <a:buNone/>
              <a:defRPr sz="760"/>
            </a:lvl6pPr>
            <a:lvl7pPr marL="2051901" indent="0">
              <a:buNone/>
              <a:defRPr sz="760"/>
            </a:lvl7pPr>
            <a:lvl8pPr marL="2393886" indent="0">
              <a:buNone/>
              <a:defRPr sz="760"/>
            </a:lvl8pPr>
            <a:lvl9pPr marL="2735869" indent="0">
              <a:buNone/>
              <a:defRPr sz="760"/>
            </a:lvl9pPr>
          </a:lstStyle>
          <a:p>
            <a:pPr lvl="0"/>
            <a:r>
              <a:rPr lang="en-US"/>
              <a:t>Edit Master text styles</a:t>
            </a:r>
          </a:p>
        </p:txBody>
      </p:sp>
      <p:sp>
        <p:nvSpPr>
          <p:cNvPr id="5" name="Date Placeholder 4"/>
          <p:cNvSpPr>
            <a:spLocks noGrp="1"/>
          </p:cNvSpPr>
          <p:nvPr>
            <p:ph type="dt" sz="half" idx="10"/>
          </p:nvPr>
        </p:nvSpPr>
        <p:spPr/>
        <p:txBody>
          <a:bodyPr/>
          <a:lstStyle/>
          <a:p>
            <a:pPr defTabSz="683992">
              <a:defRPr/>
            </a:pPr>
            <a:fld id="{F54E2560-4CE1-4C3B-A11E-00DA9CC0CD23}" type="datetimeFigureOut">
              <a:rPr lang="en-US" smtClean="0">
                <a:solidFill>
                  <a:prstClr val="black">
                    <a:tint val="75000"/>
                  </a:prstClr>
                </a:solidFill>
              </a:rPr>
              <a:pPr defTabSz="683992">
                <a:defRPr/>
              </a:pPr>
              <a:t>11/24/2021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3992">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3992">
              <a:defRPr/>
            </a:pPr>
            <a:fld id="{B14E88D1-8C84-474D-A023-95E8D214CB20}" type="slidenum">
              <a:rPr lang="en-US" smtClean="0">
                <a:solidFill>
                  <a:prstClr val="black">
                    <a:tint val="75000"/>
                  </a:prstClr>
                </a:solidFill>
              </a:rPr>
              <a:pPr defTabSz="683992">
                <a:defRPr/>
              </a:pPr>
              <a:t>‹#›</a:t>
            </a:fld>
            <a:endParaRPr lang="en-US">
              <a:solidFill>
                <a:prstClr val="black">
                  <a:tint val="75000"/>
                </a:prstClr>
              </a:solidFill>
            </a:endParaRPr>
          </a:p>
        </p:txBody>
      </p:sp>
    </p:spTree>
    <p:extLst>
      <p:ext uri="{BB962C8B-B14F-4D97-AF65-F5344CB8AC3E}">
        <p14:creationId xmlns:p14="http://schemas.microsoft.com/office/powerpoint/2010/main" val="10522891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3992">
              <a:defRPr/>
            </a:pPr>
            <a:fld id="{F54E2560-4CE1-4C3B-A11E-00DA9CC0CD23}" type="datetimeFigureOut">
              <a:rPr lang="en-US" smtClean="0">
                <a:solidFill>
                  <a:prstClr val="black">
                    <a:tint val="75000"/>
                  </a:prstClr>
                </a:solidFill>
              </a:rPr>
              <a:pPr defTabSz="683992">
                <a:defRPr/>
              </a:pPr>
              <a:t>11/24/2021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3992">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3992">
              <a:defRPr/>
            </a:pPr>
            <a:fld id="{B14E88D1-8C84-474D-A023-95E8D214CB20}" type="slidenum">
              <a:rPr lang="en-US" smtClean="0">
                <a:solidFill>
                  <a:prstClr val="black">
                    <a:tint val="75000"/>
                  </a:prstClr>
                </a:solidFill>
              </a:rPr>
              <a:pPr defTabSz="683992">
                <a:defRPr/>
              </a:pPr>
              <a:t>‹#›</a:t>
            </a:fld>
            <a:endParaRPr lang="en-US">
              <a:solidFill>
                <a:prstClr val="black">
                  <a:tint val="75000"/>
                </a:prstClr>
              </a:solidFill>
            </a:endParaRPr>
          </a:p>
        </p:txBody>
      </p:sp>
    </p:spTree>
    <p:extLst>
      <p:ext uri="{BB962C8B-B14F-4D97-AF65-F5344CB8AC3E}">
        <p14:creationId xmlns:p14="http://schemas.microsoft.com/office/powerpoint/2010/main" val="28785027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3992">
              <a:defRPr/>
            </a:pPr>
            <a:fld id="{F54E2560-4CE1-4C3B-A11E-00DA9CC0CD23}" type="datetimeFigureOut">
              <a:rPr lang="en-US" smtClean="0">
                <a:solidFill>
                  <a:prstClr val="black">
                    <a:tint val="75000"/>
                  </a:prstClr>
                </a:solidFill>
              </a:rPr>
              <a:pPr defTabSz="683992">
                <a:defRPr/>
              </a:pPr>
              <a:t>11/24/2021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3992">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3992">
              <a:defRPr/>
            </a:pPr>
            <a:fld id="{B14E88D1-8C84-474D-A023-95E8D214CB20}" type="slidenum">
              <a:rPr lang="en-US" smtClean="0">
                <a:solidFill>
                  <a:prstClr val="black">
                    <a:tint val="75000"/>
                  </a:prstClr>
                </a:solidFill>
              </a:rPr>
              <a:pPr defTabSz="683992">
                <a:defRPr/>
              </a:pPr>
              <a:t>‹#›</a:t>
            </a:fld>
            <a:endParaRPr lang="en-US">
              <a:solidFill>
                <a:prstClr val="black">
                  <a:tint val="75000"/>
                </a:prstClr>
              </a:solidFill>
            </a:endParaRPr>
          </a:p>
        </p:txBody>
      </p:sp>
    </p:spTree>
    <p:extLst>
      <p:ext uri="{BB962C8B-B14F-4D97-AF65-F5344CB8AC3E}">
        <p14:creationId xmlns:p14="http://schemas.microsoft.com/office/powerpoint/2010/main" val="41002619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1" cy="5143500"/>
          </a:xfrm>
          <a:prstGeom prst="rect">
            <a:avLst/>
          </a:prstGeom>
        </p:spPr>
      </p:pic>
    </p:spTree>
    <p:extLst>
      <p:ext uri="{BB962C8B-B14F-4D97-AF65-F5344CB8AC3E}">
        <p14:creationId xmlns:p14="http://schemas.microsoft.com/office/powerpoint/2010/main" val="3542857663"/>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9"/>
            <a:ext cx="6858000" cy="1241821"/>
          </a:xfrm>
        </p:spPr>
        <p:txBody>
          <a:bodyPr/>
          <a:lstStyle>
            <a:lvl1pPr marL="0" indent="0" algn="ctr">
              <a:buNone/>
              <a:defRPr sz="1800"/>
            </a:lvl1pPr>
            <a:lvl2pPr marL="342864" indent="0" algn="ctr">
              <a:buNone/>
              <a:defRPr sz="1500"/>
            </a:lvl2pPr>
            <a:lvl3pPr marL="685729" indent="0" algn="ctr">
              <a:buNone/>
              <a:defRPr sz="1350"/>
            </a:lvl3pPr>
            <a:lvl4pPr marL="1028594" indent="0" algn="ctr">
              <a:buNone/>
              <a:defRPr sz="1200"/>
            </a:lvl4pPr>
            <a:lvl5pPr marL="1371459" indent="0" algn="ctr">
              <a:buNone/>
              <a:defRPr sz="1200"/>
            </a:lvl5pPr>
            <a:lvl6pPr marL="1714323" indent="0" algn="ctr">
              <a:buNone/>
              <a:defRPr sz="1200"/>
            </a:lvl6pPr>
            <a:lvl7pPr marL="2057187" indent="0" algn="ctr">
              <a:buNone/>
              <a:defRPr sz="1200"/>
            </a:lvl7pPr>
            <a:lvl8pPr marL="2400052" indent="0" algn="ctr">
              <a:buNone/>
              <a:defRPr sz="1200"/>
            </a:lvl8pPr>
            <a:lvl9pPr marL="274291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18804151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5463626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864" indent="0">
              <a:buNone/>
              <a:defRPr sz="1500">
                <a:solidFill>
                  <a:schemeClr val="tx1">
                    <a:tint val="75000"/>
                  </a:schemeClr>
                </a:solidFill>
              </a:defRPr>
            </a:lvl2pPr>
            <a:lvl3pPr marL="685729" indent="0">
              <a:buNone/>
              <a:defRPr sz="1350">
                <a:solidFill>
                  <a:schemeClr val="tx1">
                    <a:tint val="75000"/>
                  </a:schemeClr>
                </a:solidFill>
              </a:defRPr>
            </a:lvl3pPr>
            <a:lvl4pPr marL="1028594" indent="0">
              <a:buNone/>
              <a:defRPr sz="1200">
                <a:solidFill>
                  <a:schemeClr val="tx1">
                    <a:tint val="75000"/>
                  </a:schemeClr>
                </a:solidFill>
              </a:defRPr>
            </a:lvl4pPr>
            <a:lvl5pPr marL="1371459" indent="0">
              <a:buNone/>
              <a:defRPr sz="1200">
                <a:solidFill>
                  <a:schemeClr val="tx1">
                    <a:tint val="75000"/>
                  </a:schemeClr>
                </a:solidFill>
              </a:defRPr>
            </a:lvl5pPr>
            <a:lvl6pPr marL="1714323" indent="0">
              <a:buNone/>
              <a:defRPr sz="1200">
                <a:solidFill>
                  <a:schemeClr val="tx1">
                    <a:tint val="75000"/>
                  </a:schemeClr>
                </a:solidFill>
              </a:defRPr>
            </a:lvl6pPr>
            <a:lvl7pPr marL="2057187" indent="0">
              <a:buNone/>
              <a:defRPr sz="1200">
                <a:solidFill>
                  <a:schemeClr val="tx1">
                    <a:tint val="75000"/>
                  </a:schemeClr>
                </a:solidFill>
              </a:defRPr>
            </a:lvl7pPr>
            <a:lvl8pPr marL="2400052" indent="0">
              <a:buNone/>
              <a:defRPr sz="1200">
                <a:solidFill>
                  <a:schemeClr val="tx1">
                    <a:tint val="75000"/>
                  </a:schemeClr>
                </a:solidFill>
              </a:defRPr>
            </a:lvl8pPr>
            <a:lvl9pPr marL="2742917"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34731334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28864863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64" indent="0">
              <a:buNone/>
              <a:defRPr sz="1500" b="1"/>
            </a:lvl2pPr>
            <a:lvl3pPr marL="685729" indent="0">
              <a:buNone/>
              <a:defRPr sz="1350" b="1"/>
            </a:lvl3pPr>
            <a:lvl4pPr marL="1028594" indent="0">
              <a:buNone/>
              <a:defRPr sz="1200" b="1"/>
            </a:lvl4pPr>
            <a:lvl5pPr marL="1371459" indent="0">
              <a:buNone/>
              <a:defRPr sz="1200" b="1"/>
            </a:lvl5pPr>
            <a:lvl6pPr marL="1714323" indent="0">
              <a:buNone/>
              <a:defRPr sz="1200" b="1"/>
            </a:lvl6pPr>
            <a:lvl7pPr marL="2057187" indent="0">
              <a:buNone/>
              <a:defRPr sz="1200" b="1"/>
            </a:lvl7pPr>
            <a:lvl8pPr marL="2400052" indent="0">
              <a:buNone/>
              <a:defRPr sz="1200" b="1"/>
            </a:lvl8pPr>
            <a:lvl9pPr marL="2742917"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64" indent="0">
              <a:buNone/>
              <a:defRPr sz="1500" b="1"/>
            </a:lvl2pPr>
            <a:lvl3pPr marL="685729" indent="0">
              <a:buNone/>
              <a:defRPr sz="1350" b="1"/>
            </a:lvl3pPr>
            <a:lvl4pPr marL="1028594" indent="0">
              <a:buNone/>
              <a:defRPr sz="1200" b="1"/>
            </a:lvl4pPr>
            <a:lvl5pPr marL="1371459" indent="0">
              <a:buNone/>
              <a:defRPr sz="1200" b="1"/>
            </a:lvl5pPr>
            <a:lvl6pPr marL="1714323" indent="0">
              <a:buNone/>
              <a:defRPr sz="1200" b="1"/>
            </a:lvl6pPr>
            <a:lvl7pPr marL="2057187" indent="0">
              <a:buNone/>
              <a:defRPr sz="1200" b="1"/>
            </a:lvl7pPr>
            <a:lvl8pPr marL="2400052" indent="0">
              <a:buNone/>
              <a:defRPr sz="1200" b="1"/>
            </a:lvl8pPr>
            <a:lvl9pPr marL="2742917"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7"/>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11/25/2021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23659498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11/25/2021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2633315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p:spPr>
        <p:txBody>
          <a:bodyPr anchor="b"/>
          <a:lstStyle>
            <a:lvl1pPr algn="ctr">
              <a:defRPr sz="4483"/>
            </a:lvl1pPr>
          </a:lstStyle>
          <a:p>
            <a:r>
              <a:rPr lang="en-US"/>
              <a:t>Click to edit Master title style</a:t>
            </a:r>
            <a:endParaRPr lang="en-US" dirty="0"/>
          </a:p>
        </p:txBody>
      </p:sp>
      <p:sp>
        <p:nvSpPr>
          <p:cNvPr id="3" name="Subtitle 2"/>
          <p:cNvSpPr>
            <a:spLocks noGrp="1"/>
          </p:cNvSpPr>
          <p:nvPr>
            <p:ph type="subTitle" idx="1"/>
          </p:nvPr>
        </p:nvSpPr>
        <p:spPr>
          <a:xfrm>
            <a:off x="1143000" y="2701529"/>
            <a:ext cx="6858000" cy="1241821"/>
          </a:xfrm>
        </p:spPr>
        <p:txBody>
          <a:bodyPr/>
          <a:lstStyle>
            <a:lvl1pPr marL="0" indent="0" algn="ctr">
              <a:buNone/>
              <a:defRPr sz="1824"/>
            </a:lvl1pPr>
            <a:lvl2pPr marL="341982" indent="0" algn="ctr">
              <a:buNone/>
              <a:defRPr sz="1520"/>
            </a:lvl2pPr>
            <a:lvl3pPr marL="683967" indent="0" algn="ctr">
              <a:buNone/>
              <a:defRPr sz="1368"/>
            </a:lvl3pPr>
            <a:lvl4pPr marL="1025950" indent="0" algn="ctr">
              <a:buNone/>
              <a:defRPr sz="1216"/>
            </a:lvl4pPr>
            <a:lvl5pPr marL="1367935" indent="0" algn="ctr">
              <a:buNone/>
              <a:defRPr sz="1216"/>
            </a:lvl5pPr>
            <a:lvl6pPr marL="1709910" indent="0" algn="ctr">
              <a:buNone/>
              <a:defRPr sz="1216"/>
            </a:lvl6pPr>
            <a:lvl7pPr marL="2051901" indent="0" algn="ctr">
              <a:buNone/>
              <a:defRPr sz="1216"/>
            </a:lvl7pPr>
            <a:lvl8pPr marL="2393886" indent="0" algn="ctr">
              <a:buNone/>
              <a:defRPr sz="1216"/>
            </a:lvl8pPr>
            <a:lvl9pPr marL="2735869" indent="0" algn="ctr">
              <a:buNone/>
              <a:defRPr sz="121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3992">
              <a:defRPr/>
            </a:pPr>
            <a:fld id="{F54E2560-4CE1-4C3B-A11E-00DA9CC0CD23}" type="datetimeFigureOut">
              <a:rPr lang="en-US" smtClean="0">
                <a:solidFill>
                  <a:prstClr val="black">
                    <a:tint val="75000"/>
                  </a:prstClr>
                </a:solidFill>
              </a:rPr>
              <a:pPr defTabSz="683992">
                <a:defRPr/>
              </a:pPr>
              <a:t>11/24/2021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3992">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3992">
              <a:defRPr/>
            </a:pPr>
            <a:fld id="{B14E88D1-8C84-474D-A023-95E8D214CB20}" type="slidenum">
              <a:rPr lang="en-US" smtClean="0">
                <a:solidFill>
                  <a:prstClr val="black">
                    <a:tint val="75000"/>
                  </a:prstClr>
                </a:solidFill>
              </a:rPr>
              <a:pPr defTabSz="683992">
                <a:defRPr/>
              </a:pPr>
              <a:t>‹#›</a:t>
            </a:fld>
            <a:endParaRPr lang="en-US">
              <a:solidFill>
                <a:prstClr val="black">
                  <a:tint val="75000"/>
                </a:prstClr>
              </a:solidFill>
            </a:endParaRPr>
          </a:p>
        </p:txBody>
      </p:sp>
    </p:spTree>
    <p:extLst>
      <p:ext uri="{BB962C8B-B14F-4D97-AF65-F5344CB8AC3E}">
        <p14:creationId xmlns:p14="http://schemas.microsoft.com/office/powerpoint/2010/main" val="36253112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11/25/2021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18671687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399"/>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8"/>
          </a:xfrm>
        </p:spPr>
        <p:txBody>
          <a:bodyPr/>
          <a:lstStyle>
            <a:lvl1pPr>
              <a:defRPr sz="2399"/>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64" indent="0">
              <a:buNone/>
              <a:defRPr sz="1050"/>
            </a:lvl2pPr>
            <a:lvl3pPr marL="685729" indent="0">
              <a:buNone/>
              <a:defRPr sz="900"/>
            </a:lvl3pPr>
            <a:lvl4pPr marL="1028594" indent="0">
              <a:buNone/>
              <a:defRPr sz="750"/>
            </a:lvl4pPr>
            <a:lvl5pPr marL="1371459" indent="0">
              <a:buNone/>
              <a:defRPr sz="750"/>
            </a:lvl5pPr>
            <a:lvl6pPr marL="1714323" indent="0">
              <a:buNone/>
              <a:defRPr sz="750"/>
            </a:lvl6pPr>
            <a:lvl7pPr marL="2057187" indent="0">
              <a:buNone/>
              <a:defRPr sz="750"/>
            </a:lvl7pPr>
            <a:lvl8pPr marL="2400052" indent="0">
              <a:buNone/>
              <a:defRPr sz="750"/>
            </a:lvl8pPr>
            <a:lvl9pPr marL="2742917"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11723413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399"/>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8"/>
          </a:xfrm>
        </p:spPr>
        <p:txBody>
          <a:bodyPr anchor="t"/>
          <a:lstStyle>
            <a:lvl1pPr marL="0" indent="0">
              <a:buNone/>
              <a:defRPr sz="2399"/>
            </a:lvl1pPr>
            <a:lvl2pPr marL="342864" indent="0">
              <a:buNone/>
              <a:defRPr sz="2100"/>
            </a:lvl2pPr>
            <a:lvl3pPr marL="685729" indent="0">
              <a:buNone/>
              <a:defRPr sz="1800"/>
            </a:lvl3pPr>
            <a:lvl4pPr marL="1028594" indent="0">
              <a:buNone/>
              <a:defRPr sz="1500"/>
            </a:lvl4pPr>
            <a:lvl5pPr marL="1371459" indent="0">
              <a:buNone/>
              <a:defRPr sz="1500"/>
            </a:lvl5pPr>
            <a:lvl6pPr marL="1714323" indent="0">
              <a:buNone/>
              <a:defRPr sz="1500"/>
            </a:lvl6pPr>
            <a:lvl7pPr marL="2057187" indent="0">
              <a:buNone/>
              <a:defRPr sz="1500"/>
            </a:lvl7pPr>
            <a:lvl8pPr marL="2400052" indent="0">
              <a:buNone/>
              <a:defRPr sz="1500"/>
            </a:lvl8pPr>
            <a:lvl9pPr marL="2742917"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64" indent="0">
              <a:buNone/>
              <a:defRPr sz="1050"/>
            </a:lvl2pPr>
            <a:lvl3pPr marL="685729" indent="0">
              <a:buNone/>
              <a:defRPr sz="900"/>
            </a:lvl3pPr>
            <a:lvl4pPr marL="1028594" indent="0">
              <a:buNone/>
              <a:defRPr sz="750"/>
            </a:lvl4pPr>
            <a:lvl5pPr marL="1371459" indent="0">
              <a:buNone/>
              <a:defRPr sz="750"/>
            </a:lvl5pPr>
            <a:lvl6pPr marL="1714323" indent="0">
              <a:buNone/>
              <a:defRPr sz="750"/>
            </a:lvl6pPr>
            <a:lvl7pPr marL="2057187" indent="0">
              <a:buNone/>
              <a:defRPr sz="750"/>
            </a:lvl7pPr>
            <a:lvl8pPr marL="2400052" indent="0">
              <a:buNone/>
              <a:defRPr sz="750"/>
            </a:lvl8pPr>
            <a:lvl9pPr marL="2742917"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15094840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5238510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2265480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67D9F810-0FC3-4AD3-9D0F-3F4708F88E02}"/>
              </a:ext>
            </a:extLst>
          </p:cNvPr>
          <p:cNvGrpSpPr>
            <a:grpSpLocks/>
          </p:cNvGrpSpPr>
          <p:nvPr userDrawn="1"/>
        </p:nvGrpSpPr>
        <p:grpSpPr bwMode="auto">
          <a:xfrm>
            <a:off x="0" y="0"/>
            <a:ext cx="9144000" cy="5143500"/>
            <a:chOff x="0" y="0"/>
            <a:chExt cx="12192000" cy="6750674"/>
          </a:xfrm>
        </p:grpSpPr>
        <p:sp>
          <p:nvSpPr>
            <p:cNvPr id="3" name="矩形 2">
              <a:extLst>
                <a:ext uri="{FF2B5EF4-FFF2-40B4-BE49-F238E27FC236}">
                  <a16:creationId xmlns:a16="http://schemas.microsoft.com/office/drawing/2014/main" xmlns="" id="{5F8BC1B6-80A8-49FA-918F-19447BFE5970}"/>
                </a:ext>
              </a:extLst>
            </p:cNvPr>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3"/>
            </a:p>
          </p:txBody>
        </p:sp>
        <p:sp>
          <p:nvSpPr>
            <p:cNvPr id="4" name="矩形 3">
              <a:extLst>
                <a:ext uri="{FF2B5EF4-FFF2-40B4-BE49-F238E27FC236}">
                  <a16:creationId xmlns:a16="http://schemas.microsoft.com/office/drawing/2014/main" xmlns="" id="{82AC7E38-C10B-4C13-B155-A57F12E4F9A7}"/>
                </a:ext>
              </a:extLst>
            </p:cNvPr>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3"/>
            </a:p>
          </p:txBody>
        </p:sp>
        <p:sp>
          <p:nvSpPr>
            <p:cNvPr id="5" name="矩形 4">
              <a:extLst>
                <a:ext uri="{FF2B5EF4-FFF2-40B4-BE49-F238E27FC236}">
                  <a16:creationId xmlns:a16="http://schemas.microsoft.com/office/drawing/2014/main" xmlns="" id="{A6075FB5-BC17-47A0-9588-650111C90B60}"/>
                </a:ext>
              </a:extLst>
            </p:cNvPr>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3"/>
            </a:p>
          </p:txBody>
        </p:sp>
        <p:sp>
          <p:nvSpPr>
            <p:cNvPr id="6" name="矩形 5">
              <a:extLst>
                <a:ext uri="{FF2B5EF4-FFF2-40B4-BE49-F238E27FC236}">
                  <a16:creationId xmlns:a16="http://schemas.microsoft.com/office/drawing/2014/main" xmlns="" id="{352C1672-94D2-42F2-8D28-BC94A89A0C71}"/>
                </a:ext>
              </a:extLst>
            </p:cNvPr>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3"/>
            </a:p>
          </p:txBody>
        </p:sp>
        <p:sp>
          <p:nvSpPr>
            <p:cNvPr id="7" name="矩形 6">
              <a:extLst>
                <a:ext uri="{FF2B5EF4-FFF2-40B4-BE49-F238E27FC236}">
                  <a16:creationId xmlns:a16="http://schemas.microsoft.com/office/drawing/2014/main" xmlns="" id="{9EEBA759-8928-4D35-937A-E01364A0A26C}"/>
                </a:ext>
              </a:extLst>
            </p:cNvPr>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3"/>
            </a:p>
          </p:txBody>
        </p:sp>
        <p:sp>
          <p:nvSpPr>
            <p:cNvPr id="8" name="矩形 7">
              <a:extLst>
                <a:ext uri="{FF2B5EF4-FFF2-40B4-BE49-F238E27FC236}">
                  <a16:creationId xmlns:a16="http://schemas.microsoft.com/office/drawing/2014/main" xmlns="" id="{94DA4EA8-5BA7-4AFB-83C2-E6CFBEC4724A}"/>
                </a:ext>
              </a:extLst>
            </p:cNvPr>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3"/>
            </a:p>
          </p:txBody>
        </p:sp>
        <p:sp>
          <p:nvSpPr>
            <p:cNvPr id="9" name="矩形 8">
              <a:extLst>
                <a:ext uri="{FF2B5EF4-FFF2-40B4-BE49-F238E27FC236}">
                  <a16:creationId xmlns:a16="http://schemas.microsoft.com/office/drawing/2014/main" xmlns="" id="{EB65D98B-1A17-41D3-A1EF-623D64F288A4}"/>
                </a:ext>
              </a:extLst>
            </p:cNvPr>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3"/>
            </a:p>
          </p:txBody>
        </p:sp>
        <p:sp>
          <p:nvSpPr>
            <p:cNvPr id="10" name="矩形 9">
              <a:extLst>
                <a:ext uri="{FF2B5EF4-FFF2-40B4-BE49-F238E27FC236}">
                  <a16:creationId xmlns:a16="http://schemas.microsoft.com/office/drawing/2014/main" xmlns="" id="{767A6A03-C4AC-4226-B3EC-E18269C7093F}"/>
                </a:ext>
              </a:extLst>
            </p:cNvPr>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3"/>
            </a:p>
          </p:txBody>
        </p:sp>
        <p:sp>
          <p:nvSpPr>
            <p:cNvPr id="11" name="矩形 10">
              <a:extLst>
                <a:ext uri="{FF2B5EF4-FFF2-40B4-BE49-F238E27FC236}">
                  <a16:creationId xmlns:a16="http://schemas.microsoft.com/office/drawing/2014/main" xmlns="" id="{7213B719-642A-436A-B620-EBB5EDB48D1C}"/>
                </a:ext>
              </a:extLst>
            </p:cNvPr>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3"/>
            </a:p>
          </p:txBody>
        </p:sp>
        <p:sp>
          <p:nvSpPr>
            <p:cNvPr id="12" name="矩形 11">
              <a:extLst>
                <a:ext uri="{FF2B5EF4-FFF2-40B4-BE49-F238E27FC236}">
                  <a16:creationId xmlns:a16="http://schemas.microsoft.com/office/drawing/2014/main" xmlns="" id="{0E5CC20F-A1C5-4BE8-9BAF-2364B0740C4B}"/>
                </a:ext>
              </a:extLst>
            </p:cNvPr>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3"/>
            </a:p>
          </p:txBody>
        </p:sp>
        <p:sp>
          <p:nvSpPr>
            <p:cNvPr id="13" name="矩形 12">
              <a:extLst>
                <a:ext uri="{FF2B5EF4-FFF2-40B4-BE49-F238E27FC236}">
                  <a16:creationId xmlns:a16="http://schemas.microsoft.com/office/drawing/2014/main" xmlns="" id="{CEEBD14A-BC2A-44AB-8702-23BDBD7FBFA3}"/>
                </a:ext>
              </a:extLst>
            </p:cNvPr>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3"/>
            </a:p>
          </p:txBody>
        </p:sp>
        <p:sp>
          <p:nvSpPr>
            <p:cNvPr id="14" name="矩形 13">
              <a:extLst>
                <a:ext uri="{FF2B5EF4-FFF2-40B4-BE49-F238E27FC236}">
                  <a16:creationId xmlns:a16="http://schemas.microsoft.com/office/drawing/2014/main" xmlns="" id="{57DD23E2-B276-46F6-B5BA-568474F15D29}"/>
                </a:ext>
              </a:extLst>
            </p:cNvPr>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3"/>
            </a:p>
          </p:txBody>
        </p:sp>
        <p:sp>
          <p:nvSpPr>
            <p:cNvPr id="15" name="矩形 14">
              <a:extLst>
                <a:ext uri="{FF2B5EF4-FFF2-40B4-BE49-F238E27FC236}">
                  <a16:creationId xmlns:a16="http://schemas.microsoft.com/office/drawing/2014/main" xmlns="" id="{95F8EAC1-E593-491B-BD10-376699A787A6}"/>
                </a:ext>
              </a:extLst>
            </p:cNvPr>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3"/>
            </a:p>
          </p:txBody>
        </p:sp>
        <p:sp>
          <p:nvSpPr>
            <p:cNvPr id="16" name="矩形 15">
              <a:extLst>
                <a:ext uri="{FF2B5EF4-FFF2-40B4-BE49-F238E27FC236}">
                  <a16:creationId xmlns:a16="http://schemas.microsoft.com/office/drawing/2014/main" xmlns="" id="{9BA04174-7AC8-46CA-A8CE-1770D168737E}"/>
                </a:ext>
              </a:extLst>
            </p:cNvPr>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3"/>
            </a:p>
          </p:txBody>
        </p:sp>
      </p:grpSp>
    </p:spTree>
    <p:extLst>
      <p:ext uri="{BB962C8B-B14F-4D97-AF65-F5344CB8AC3E}">
        <p14:creationId xmlns:p14="http://schemas.microsoft.com/office/powerpoint/2010/main" val="1091018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xmlns="" id="{FC75705A-7D30-440F-AE08-11B1D14ACF89}"/>
              </a:ext>
            </a:extLst>
          </p:cNvPr>
          <p:cNvSpPr>
            <a:spLocks noGrp="1"/>
          </p:cNvSpPr>
          <p:nvPr>
            <p:ph type="pic" sz="quarter" idx="14" hasCustomPrompt="1"/>
          </p:nvPr>
        </p:nvSpPr>
        <p:spPr>
          <a:xfrm>
            <a:off x="6595063" y="551730"/>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xmlns="" id="{3349E88C-E7D3-49A6-9E27-CF84C6AB59A4}"/>
              </a:ext>
            </a:extLst>
          </p:cNvPr>
          <p:cNvSpPr>
            <a:spLocks noGrp="1"/>
          </p:cNvSpPr>
          <p:nvPr>
            <p:ph type="body" sz="quarter" idx="16" hasCustomPrompt="1"/>
          </p:nvPr>
        </p:nvSpPr>
        <p:spPr>
          <a:xfrm>
            <a:off x="7451455" y="659914"/>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xmlns="" id="{60D95361-9295-43D0-8789-370BE5BEF47A}"/>
              </a:ext>
            </a:extLst>
          </p:cNvPr>
          <p:cNvSpPr>
            <a:spLocks noGrp="1"/>
          </p:cNvSpPr>
          <p:nvPr>
            <p:ph type="body" sz="quarter" idx="15" hasCustomPrompt="1"/>
          </p:nvPr>
        </p:nvSpPr>
        <p:spPr>
          <a:xfrm>
            <a:off x="6841857" y="640150"/>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xmlns="" id="{64CA5B65-6CF3-40FC-A1A0-8F2FCF19B3ED}"/>
              </a:ext>
            </a:extLst>
          </p:cNvPr>
          <p:cNvSpPr>
            <a:spLocks noGrp="1"/>
          </p:cNvSpPr>
          <p:nvPr>
            <p:ph type="body" sz="quarter" idx="11"/>
          </p:nvPr>
        </p:nvSpPr>
        <p:spPr>
          <a:xfrm>
            <a:off x="1017325"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xmlns=""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xmlns=""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xmlns=""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xmlns="" id="{0112B2DB-96EF-4682-9D22-3E9B97806C1F}"/>
              </a:ext>
            </a:extLst>
          </p:cNvPr>
          <p:cNvSpPr>
            <a:spLocks noGrp="1"/>
          </p:cNvSpPr>
          <p:nvPr>
            <p:ph type="body" sz="quarter" idx="18" hasCustomPrompt="1"/>
          </p:nvPr>
        </p:nvSpPr>
        <p:spPr>
          <a:xfrm>
            <a:off x="3398573" y="1244559"/>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xmlns="" id="{53DC161D-CD58-423D-A42D-94AE01F60768}"/>
              </a:ext>
            </a:extLst>
          </p:cNvPr>
          <p:cNvSpPr>
            <a:spLocks noGrp="1"/>
          </p:cNvSpPr>
          <p:nvPr>
            <p:ph type="body" sz="quarter" idx="21" hasCustomPrompt="1"/>
          </p:nvPr>
        </p:nvSpPr>
        <p:spPr>
          <a:xfrm>
            <a:off x="2148396" y="1045706"/>
            <a:ext cx="593431"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xmlns=""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xmlns="" id="{2C48D4CF-C0AF-4152-A84A-005807EFE7F3}"/>
              </a:ext>
            </a:extLst>
          </p:cNvPr>
          <p:cNvSpPr>
            <a:spLocks noGrp="1"/>
          </p:cNvSpPr>
          <p:nvPr>
            <p:ph type="body" sz="quarter" idx="19" hasCustomPrompt="1"/>
          </p:nvPr>
        </p:nvSpPr>
        <p:spPr>
          <a:xfrm>
            <a:off x="1216748"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xmlns="" id="{A9CC05EE-F95E-44E9-9AF3-7529B94946B8}"/>
              </a:ext>
            </a:extLst>
          </p:cNvPr>
          <p:cNvSpPr>
            <a:spLocks noGrp="1"/>
          </p:cNvSpPr>
          <p:nvPr>
            <p:ph type="pic" sz="quarter" idx="22" hasCustomPrompt="1"/>
          </p:nvPr>
        </p:nvSpPr>
        <p:spPr>
          <a:xfrm>
            <a:off x="108709"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xmlns=""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34799217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xmlns=""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xmlns=""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xmlns="" id="{0112B2DB-96EF-4682-9D22-3E9B97806C1F}"/>
              </a:ext>
            </a:extLst>
          </p:cNvPr>
          <p:cNvSpPr>
            <a:spLocks noGrp="1"/>
          </p:cNvSpPr>
          <p:nvPr>
            <p:ph type="body" sz="quarter" idx="18" hasCustomPrompt="1"/>
          </p:nvPr>
        </p:nvSpPr>
        <p:spPr>
          <a:xfrm>
            <a:off x="4098654" y="564154"/>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xmlns=""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xmlns=""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238412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5.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8.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9.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977523"/>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1" r:id="rId3"/>
    <p:sldLayoutId id="2147483652" r:id="rId4"/>
    <p:sldLayoutId id="2147483653" r:id="rId5"/>
    <p:sldLayoutId id="2147483876" r:id="rId6"/>
    <p:sldLayoutId id="2147483877"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604750"/>
      </p:ext>
    </p:extLst>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50402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800" y="274345"/>
            <a:ext cx="7886419" cy="99347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628800" y="1369426"/>
            <a:ext cx="7886419" cy="3263797"/>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824" y="4767581"/>
            <a:ext cx="2056836" cy="273207"/>
          </a:xfrm>
          <a:prstGeom prst="rect">
            <a:avLst/>
          </a:prstGeom>
        </p:spPr>
        <p:txBody>
          <a:bodyPr vert="horz" lIns="86277" tIns="43142" rIns="86277" bIns="43142" rtlCol="0" anchor="ctr"/>
          <a:lstStyle>
            <a:lvl1pPr algn="l">
              <a:defRPr sz="750">
                <a:solidFill>
                  <a:schemeClr val="tx1">
                    <a:tint val="75000"/>
                  </a:schemeClr>
                </a:solidFill>
              </a:defRPr>
            </a:lvl1pPr>
          </a:lstStyle>
          <a:p>
            <a:pPr defTabSz="647069" fontAlgn="base">
              <a:spcBef>
                <a:spcPct val="0"/>
              </a:spcBef>
              <a:spcAft>
                <a:spcPct val="0"/>
              </a:spcAft>
            </a:pPr>
            <a:fld id="{43A93E93-166D-47F5-9EF1-ACEABE24AEEA}" type="datetimeFigureOut">
              <a:rPr lang="zh-CN" altLang="en-US" smtClean="0">
                <a:solidFill>
                  <a:prstClr val="black">
                    <a:tint val="75000"/>
                  </a:prstClr>
                </a:solidFill>
              </a:rPr>
              <a:pPr defTabSz="647069" fontAlgn="base">
                <a:spcBef>
                  <a:spcPct val="0"/>
                </a:spcBef>
                <a:spcAft>
                  <a:spcPct val="0"/>
                </a:spcAft>
              </a:pPr>
              <a:t>2021/11/24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817" y="4767581"/>
            <a:ext cx="3086382" cy="273207"/>
          </a:xfrm>
          <a:prstGeom prst="rect">
            <a:avLst/>
          </a:prstGeom>
        </p:spPr>
        <p:txBody>
          <a:bodyPr vert="horz" lIns="86277" tIns="43142" rIns="86277" bIns="43142" rtlCol="0" anchor="ctr"/>
          <a:lstStyle>
            <a:lvl1pPr algn="ctr">
              <a:defRPr sz="750">
                <a:solidFill>
                  <a:schemeClr val="tx1">
                    <a:tint val="75000"/>
                  </a:schemeClr>
                </a:solidFill>
              </a:defRPr>
            </a:lvl1pPr>
          </a:lstStyle>
          <a:p>
            <a:pPr defTabSz="647069"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8407" y="4767581"/>
            <a:ext cx="2056836" cy="273207"/>
          </a:xfrm>
          <a:prstGeom prst="rect">
            <a:avLst/>
          </a:prstGeom>
        </p:spPr>
        <p:txBody>
          <a:bodyPr vert="horz" lIns="86277" tIns="43142" rIns="86277" bIns="43142" rtlCol="0" anchor="ctr"/>
          <a:lstStyle>
            <a:lvl1pPr algn="r">
              <a:defRPr sz="750">
                <a:solidFill>
                  <a:schemeClr val="tx1">
                    <a:tint val="75000"/>
                  </a:schemeClr>
                </a:solidFill>
              </a:defRPr>
            </a:lvl1pPr>
          </a:lstStyle>
          <a:p>
            <a:pPr defTabSz="647069" fontAlgn="base">
              <a:spcBef>
                <a:spcPct val="0"/>
              </a:spcBef>
              <a:spcAft>
                <a:spcPct val="0"/>
              </a:spcAft>
            </a:pPr>
            <a:fld id="{118D5ACA-62CA-46DB-AD6B-12EDD6D51A23}" type="slidenum">
              <a:rPr lang="zh-CN" altLang="en-US" smtClean="0">
                <a:solidFill>
                  <a:prstClr val="black">
                    <a:tint val="75000"/>
                  </a:prstClr>
                </a:solidFill>
              </a:rPr>
              <a:pPr defTabSz="647069"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79904550"/>
      </p:ext>
    </p:extLst>
  </p:cSld>
  <p:clrMap bg1="lt1" tx1="dk1" bg2="lt2" tx2="dk2" accent1="accent1" accent2="accent2" accent3="accent3" accent4="accent4" accent5="accent5" accent6="accent6" hlink="hlink" folHlink="folHlink"/>
  <p:sldLayoutIdLst>
    <p:sldLayoutId id="2147483681"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647069" rtl="0" eaLnBrk="1" latinLnBrk="0" hangingPunct="1">
        <a:lnSpc>
          <a:spcPct val="90000"/>
        </a:lnSpc>
        <a:spcBef>
          <a:spcPct val="0"/>
        </a:spcBef>
        <a:buNone/>
        <a:defRPr sz="3225" kern="1200">
          <a:solidFill>
            <a:schemeClr val="tx1"/>
          </a:solidFill>
          <a:latin typeface="+mj-lt"/>
          <a:ea typeface="+mj-ea"/>
          <a:cs typeface="+mj-cs"/>
        </a:defRPr>
      </a:lvl1pPr>
    </p:titleStyle>
    <p:bodyStyle>
      <a:lvl1pPr marL="161765" indent="-161765" algn="l" defTabSz="647069" rtl="0" eaLnBrk="1" latinLnBrk="0" hangingPunct="1">
        <a:lnSpc>
          <a:spcPct val="90000"/>
        </a:lnSpc>
        <a:spcBef>
          <a:spcPts val="710"/>
        </a:spcBef>
        <a:buFont typeface="Arial" panose="020B0604020202020204" pitchFamily="34" charset="0"/>
        <a:buChar char="•"/>
        <a:defRPr sz="2025" kern="1200">
          <a:solidFill>
            <a:schemeClr val="tx1"/>
          </a:solidFill>
          <a:latin typeface="+mn-lt"/>
          <a:ea typeface="+mn-ea"/>
          <a:cs typeface="+mn-cs"/>
        </a:defRPr>
      </a:lvl1pPr>
      <a:lvl2pPr marL="485304" indent="-161765" algn="l" defTabSz="647069" rtl="0" eaLnBrk="1" latinLnBrk="0" hangingPunct="1">
        <a:lnSpc>
          <a:spcPct val="90000"/>
        </a:lnSpc>
        <a:spcBef>
          <a:spcPts val="356"/>
        </a:spcBef>
        <a:buFont typeface="Arial" panose="020B0604020202020204" pitchFamily="34" charset="0"/>
        <a:buChar char="•"/>
        <a:defRPr sz="1725" kern="1200">
          <a:solidFill>
            <a:schemeClr val="tx1"/>
          </a:solidFill>
          <a:latin typeface="+mn-lt"/>
          <a:ea typeface="+mn-ea"/>
          <a:cs typeface="+mn-cs"/>
        </a:defRPr>
      </a:lvl2pPr>
      <a:lvl3pPr marL="808833" indent="-161765" algn="l" defTabSz="647069" rtl="0" eaLnBrk="1" latinLnBrk="0" hangingPunct="1">
        <a:lnSpc>
          <a:spcPct val="90000"/>
        </a:lnSpc>
        <a:spcBef>
          <a:spcPts val="356"/>
        </a:spcBef>
        <a:buFont typeface="Arial" panose="020B0604020202020204" pitchFamily="34" charset="0"/>
        <a:buChar char="•"/>
        <a:defRPr sz="1500" kern="1200">
          <a:solidFill>
            <a:schemeClr val="tx1"/>
          </a:solidFill>
          <a:latin typeface="+mn-lt"/>
          <a:ea typeface="+mn-ea"/>
          <a:cs typeface="+mn-cs"/>
        </a:defRPr>
      </a:lvl3pPr>
      <a:lvl4pPr marL="1132373"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4pPr>
      <a:lvl5pPr marL="14559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5pPr>
      <a:lvl6pPr marL="177944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6pPr>
      <a:lvl7pPr marL="210297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7pPr>
      <a:lvl8pPr marL="24265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8pPr>
      <a:lvl9pPr marL="275004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47069" rtl="0" eaLnBrk="1" latinLnBrk="0" hangingPunct="1">
        <a:defRPr sz="1350" kern="1200">
          <a:solidFill>
            <a:schemeClr val="tx1"/>
          </a:solidFill>
          <a:latin typeface="+mn-lt"/>
          <a:ea typeface="+mn-ea"/>
          <a:cs typeface="+mn-cs"/>
        </a:defRPr>
      </a:lvl1pPr>
      <a:lvl2pPr marL="323535" algn="l" defTabSz="647069" rtl="0" eaLnBrk="1" latinLnBrk="0" hangingPunct="1">
        <a:defRPr sz="1350" kern="1200">
          <a:solidFill>
            <a:schemeClr val="tx1"/>
          </a:solidFill>
          <a:latin typeface="+mn-lt"/>
          <a:ea typeface="+mn-ea"/>
          <a:cs typeface="+mn-cs"/>
        </a:defRPr>
      </a:lvl2pPr>
      <a:lvl3pPr marL="647069" algn="l" defTabSz="647069" rtl="0" eaLnBrk="1" latinLnBrk="0" hangingPunct="1">
        <a:defRPr sz="1350" kern="1200">
          <a:solidFill>
            <a:schemeClr val="tx1"/>
          </a:solidFill>
          <a:latin typeface="+mn-lt"/>
          <a:ea typeface="+mn-ea"/>
          <a:cs typeface="+mn-cs"/>
        </a:defRPr>
      </a:lvl3pPr>
      <a:lvl4pPr marL="970606" algn="l" defTabSz="647069" rtl="0" eaLnBrk="1" latinLnBrk="0" hangingPunct="1">
        <a:defRPr sz="1350" kern="1200">
          <a:solidFill>
            <a:schemeClr val="tx1"/>
          </a:solidFill>
          <a:latin typeface="+mn-lt"/>
          <a:ea typeface="+mn-ea"/>
          <a:cs typeface="+mn-cs"/>
        </a:defRPr>
      </a:lvl4pPr>
      <a:lvl5pPr marL="1294141" algn="l" defTabSz="647069" rtl="0" eaLnBrk="1" latinLnBrk="0" hangingPunct="1">
        <a:defRPr sz="1350" kern="1200">
          <a:solidFill>
            <a:schemeClr val="tx1"/>
          </a:solidFill>
          <a:latin typeface="+mn-lt"/>
          <a:ea typeface="+mn-ea"/>
          <a:cs typeface="+mn-cs"/>
        </a:defRPr>
      </a:lvl5pPr>
      <a:lvl6pPr marL="1617672" algn="l" defTabSz="647069" rtl="0" eaLnBrk="1" latinLnBrk="0" hangingPunct="1">
        <a:defRPr sz="1350" kern="1200">
          <a:solidFill>
            <a:schemeClr val="tx1"/>
          </a:solidFill>
          <a:latin typeface="+mn-lt"/>
          <a:ea typeface="+mn-ea"/>
          <a:cs typeface="+mn-cs"/>
        </a:defRPr>
      </a:lvl6pPr>
      <a:lvl7pPr marL="1941206" algn="l" defTabSz="647069" rtl="0" eaLnBrk="1" latinLnBrk="0" hangingPunct="1">
        <a:defRPr sz="1350" kern="1200">
          <a:solidFill>
            <a:schemeClr val="tx1"/>
          </a:solidFill>
          <a:latin typeface="+mn-lt"/>
          <a:ea typeface="+mn-ea"/>
          <a:cs typeface="+mn-cs"/>
        </a:defRPr>
      </a:lvl7pPr>
      <a:lvl8pPr marL="2264743" algn="l" defTabSz="647069" rtl="0" eaLnBrk="1" latinLnBrk="0" hangingPunct="1">
        <a:defRPr sz="1350" kern="1200">
          <a:solidFill>
            <a:schemeClr val="tx1"/>
          </a:solidFill>
          <a:latin typeface="+mn-lt"/>
          <a:ea typeface="+mn-ea"/>
          <a:cs typeface="+mn-cs"/>
        </a:defRPr>
      </a:lvl8pPr>
      <a:lvl9pPr marL="2588276" algn="l" defTabSz="647069"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BC30FB2-7A34-424D-85D4-D91C57443F08}" type="datetimeFigureOut">
              <a:rPr lang="en-US" smtClean="0"/>
              <a:t>11/24/2021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D3E66F0-7C29-440B-B9AC-B751AD927039}" type="slidenum">
              <a:rPr lang="en-US" smtClean="0"/>
              <a:t>‹#›</a:t>
            </a:fld>
            <a:endParaRPr lang="en-US"/>
          </a:p>
        </p:txBody>
      </p:sp>
    </p:spTree>
    <p:extLst>
      <p:ext uri="{BB962C8B-B14F-4D97-AF65-F5344CB8AC3E}">
        <p14:creationId xmlns:p14="http://schemas.microsoft.com/office/powerpoint/2010/main" val="168306704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16827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ctr" defTabSz="678760" rtl="0" eaLnBrk="1" latinLnBrk="0" hangingPunct="1">
        <a:spcBef>
          <a:spcPct val="0"/>
        </a:spcBef>
        <a:buNone/>
        <a:defRPr sz="3267" kern="1200">
          <a:solidFill>
            <a:schemeClr val="tx1"/>
          </a:solidFill>
          <a:latin typeface="+mj-lt"/>
          <a:ea typeface="+mj-ea"/>
          <a:cs typeface="+mj-cs"/>
        </a:defRPr>
      </a:lvl1pPr>
    </p:titleStyle>
    <p:bodyStyle>
      <a:lvl1pPr marL="254569" indent="-254569" algn="l" defTabSz="678760" rtl="0" eaLnBrk="1" latinLnBrk="0" hangingPunct="1">
        <a:spcBef>
          <a:spcPct val="20000"/>
        </a:spcBef>
        <a:buFont typeface="Arial" pitchFamily="34" charset="0"/>
        <a:buChar char="•"/>
        <a:defRPr sz="2432" kern="1200">
          <a:solidFill>
            <a:schemeClr val="tx1"/>
          </a:solidFill>
          <a:latin typeface="+mn-lt"/>
          <a:ea typeface="+mn-ea"/>
          <a:cs typeface="+mn-cs"/>
        </a:defRPr>
      </a:lvl1pPr>
      <a:lvl2pPr marL="551512" indent="-212136" algn="l" defTabSz="678760" rtl="0" eaLnBrk="1" latinLnBrk="0" hangingPunct="1">
        <a:spcBef>
          <a:spcPct val="20000"/>
        </a:spcBef>
        <a:buFont typeface="Arial" pitchFamily="34" charset="0"/>
        <a:buChar char="–"/>
        <a:defRPr sz="2128" kern="1200">
          <a:solidFill>
            <a:schemeClr val="tx1"/>
          </a:solidFill>
          <a:latin typeface="+mn-lt"/>
          <a:ea typeface="+mn-ea"/>
          <a:cs typeface="+mn-cs"/>
        </a:defRPr>
      </a:lvl2pPr>
      <a:lvl3pPr marL="848468" indent="-169710" algn="l" defTabSz="678760" rtl="0" eaLnBrk="1" latinLnBrk="0" hangingPunct="1">
        <a:spcBef>
          <a:spcPct val="20000"/>
        </a:spcBef>
        <a:buFont typeface="Arial" pitchFamily="34" charset="0"/>
        <a:buChar char="•"/>
        <a:defRPr sz="1823" kern="1200">
          <a:solidFill>
            <a:schemeClr val="tx1"/>
          </a:solidFill>
          <a:latin typeface="+mn-lt"/>
          <a:ea typeface="+mn-ea"/>
          <a:cs typeface="+mn-cs"/>
        </a:defRPr>
      </a:lvl3pPr>
      <a:lvl4pPr marL="1187807" indent="-169710" algn="l" defTabSz="678760" rtl="0" eaLnBrk="1" latinLnBrk="0" hangingPunct="1">
        <a:spcBef>
          <a:spcPct val="20000"/>
        </a:spcBef>
        <a:buFont typeface="Arial" pitchFamily="34" charset="0"/>
        <a:buChar char="–"/>
        <a:defRPr sz="1520" kern="1200">
          <a:solidFill>
            <a:schemeClr val="tx1"/>
          </a:solidFill>
          <a:latin typeface="+mn-lt"/>
          <a:ea typeface="+mn-ea"/>
          <a:cs typeface="+mn-cs"/>
        </a:defRPr>
      </a:lvl4pPr>
      <a:lvl5pPr marL="1527226" indent="-169710" algn="l" defTabSz="678760" rtl="0" eaLnBrk="1" latinLnBrk="0" hangingPunct="1">
        <a:spcBef>
          <a:spcPct val="20000"/>
        </a:spcBef>
        <a:buFont typeface="Arial" pitchFamily="34" charset="0"/>
        <a:buChar char="»"/>
        <a:defRPr sz="1520" kern="1200">
          <a:solidFill>
            <a:schemeClr val="tx1"/>
          </a:solidFill>
          <a:latin typeface="+mn-lt"/>
          <a:ea typeface="+mn-ea"/>
          <a:cs typeface="+mn-cs"/>
        </a:defRPr>
      </a:lvl5pPr>
      <a:lvl6pPr marL="1866596" indent="-169710" algn="l" defTabSz="678760" rtl="0" eaLnBrk="1" latinLnBrk="0" hangingPunct="1">
        <a:spcBef>
          <a:spcPct val="20000"/>
        </a:spcBef>
        <a:buFont typeface="Arial" pitchFamily="34" charset="0"/>
        <a:buChar char="•"/>
        <a:defRPr sz="1520" kern="1200">
          <a:solidFill>
            <a:schemeClr val="tx1"/>
          </a:solidFill>
          <a:latin typeface="+mn-lt"/>
          <a:ea typeface="+mn-ea"/>
          <a:cs typeface="+mn-cs"/>
        </a:defRPr>
      </a:lvl6pPr>
      <a:lvl7pPr marL="2205980" indent="-169710" algn="l" defTabSz="678760" rtl="0" eaLnBrk="1" latinLnBrk="0" hangingPunct="1">
        <a:spcBef>
          <a:spcPct val="20000"/>
        </a:spcBef>
        <a:buFont typeface="Arial" pitchFamily="34" charset="0"/>
        <a:buChar char="•"/>
        <a:defRPr sz="1520" kern="1200">
          <a:solidFill>
            <a:schemeClr val="tx1"/>
          </a:solidFill>
          <a:latin typeface="+mn-lt"/>
          <a:ea typeface="+mn-ea"/>
          <a:cs typeface="+mn-cs"/>
        </a:defRPr>
      </a:lvl7pPr>
      <a:lvl8pPr marL="2545402" indent="-169710" algn="l" defTabSz="678760" rtl="0" eaLnBrk="1" latinLnBrk="0" hangingPunct="1">
        <a:spcBef>
          <a:spcPct val="20000"/>
        </a:spcBef>
        <a:buFont typeface="Arial" pitchFamily="34" charset="0"/>
        <a:buChar char="•"/>
        <a:defRPr sz="1520" kern="1200">
          <a:solidFill>
            <a:schemeClr val="tx1"/>
          </a:solidFill>
          <a:latin typeface="+mn-lt"/>
          <a:ea typeface="+mn-ea"/>
          <a:cs typeface="+mn-cs"/>
        </a:defRPr>
      </a:lvl8pPr>
      <a:lvl9pPr marL="2884738" indent="-169710" algn="l" defTabSz="678760" rtl="0" eaLnBrk="1" latinLnBrk="0" hangingPunct="1">
        <a:spcBef>
          <a:spcPct val="20000"/>
        </a:spcBef>
        <a:buFont typeface="Arial" pitchFamily="34" charset="0"/>
        <a:buChar char="•"/>
        <a:defRPr sz="1520" kern="1200">
          <a:solidFill>
            <a:schemeClr val="tx1"/>
          </a:solidFill>
          <a:latin typeface="+mn-lt"/>
          <a:ea typeface="+mn-ea"/>
          <a:cs typeface="+mn-cs"/>
        </a:defRPr>
      </a:lvl9pPr>
    </p:bodyStyle>
    <p:otherStyle>
      <a:defPPr>
        <a:defRPr lang="zh-CN"/>
      </a:defPPr>
      <a:lvl1pPr marL="0" algn="l" defTabSz="678760" rtl="0" eaLnBrk="1" latinLnBrk="0" hangingPunct="1">
        <a:defRPr sz="1444" kern="1200">
          <a:solidFill>
            <a:schemeClr val="tx1"/>
          </a:solidFill>
          <a:latin typeface="+mn-lt"/>
          <a:ea typeface="+mn-ea"/>
          <a:cs typeface="+mn-cs"/>
        </a:defRPr>
      </a:lvl1pPr>
      <a:lvl2pPr marL="339339" algn="l" defTabSz="678760" rtl="0" eaLnBrk="1" latinLnBrk="0" hangingPunct="1">
        <a:defRPr sz="1444" kern="1200">
          <a:solidFill>
            <a:schemeClr val="tx1"/>
          </a:solidFill>
          <a:latin typeface="+mn-lt"/>
          <a:ea typeface="+mn-ea"/>
          <a:cs typeface="+mn-cs"/>
        </a:defRPr>
      </a:lvl2pPr>
      <a:lvl3pPr marL="678760" algn="l" defTabSz="678760" rtl="0" eaLnBrk="1" latinLnBrk="0" hangingPunct="1">
        <a:defRPr sz="1444" kern="1200">
          <a:solidFill>
            <a:schemeClr val="tx1"/>
          </a:solidFill>
          <a:latin typeface="+mn-lt"/>
          <a:ea typeface="+mn-ea"/>
          <a:cs typeface="+mn-cs"/>
        </a:defRPr>
      </a:lvl3pPr>
      <a:lvl4pPr marL="1018135" algn="l" defTabSz="678760" rtl="0" eaLnBrk="1" latinLnBrk="0" hangingPunct="1">
        <a:defRPr sz="1444" kern="1200">
          <a:solidFill>
            <a:schemeClr val="tx1"/>
          </a:solidFill>
          <a:latin typeface="+mn-lt"/>
          <a:ea typeface="+mn-ea"/>
          <a:cs typeface="+mn-cs"/>
        </a:defRPr>
      </a:lvl4pPr>
      <a:lvl5pPr marL="1357516" algn="l" defTabSz="678760" rtl="0" eaLnBrk="1" latinLnBrk="0" hangingPunct="1">
        <a:defRPr sz="1444" kern="1200">
          <a:solidFill>
            <a:schemeClr val="tx1"/>
          </a:solidFill>
          <a:latin typeface="+mn-lt"/>
          <a:ea typeface="+mn-ea"/>
          <a:cs typeface="+mn-cs"/>
        </a:defRPr>
      </a:lvl5pPr>
      <a:lvl6pPr marL="1696935" algn="l" defTabSz="678760" rtl="0" eaLnBrk="1" latinLnBrk="0" hangingPunct="1">
        <a:defRPr sz="1444" kern="1200">
          <a:solidFill>
            <a:schemeClr val="tx1"/>
          </a:solidFill>
          <a:latin typeface="+mn-lt"/>
          <a:ea typeface="+mn-ea"/>
          <a:cs typeface="+mn-cs"/>
        </a:defRPr>
      </a:lvl6pPr>
      <a:lvl7pPr marL="2036270" algn="l" defTabSz="678760" rtl="0" eaLnBrk="1" latinLnBrk="0" hangingPunct="1">
        <a:defRPr sz="1444" kern="1200">
          <a:solidFill>
            <a:schemeClr val="tx1"/>
          </a:solidFill>
          <a:latin typeface="+mn-lt"/>
          <a:ea typeface="+mn-ea"/>
          <a:cs typeface="+mn-cs"/>
        </a:defRPr>
      </a:lvl7pPr>
      <a:lvl8pPr marL="2375606" algn="l" defTabSz="678760" rtl="0" eaLnBrk="1" latinLnBrk="0" hangingPunct="1">
        <a:defRPr sz="1444" kern="1200">
          <a:solidFill>
            <a:schemeClr val="tx1"/>
          </a:solidFill>
          <a:latin typeface="+mn-lt"/>
          <a:ea typeface="+mn-ea"/>
          <a:cs typeface="+mn-cs"/>
        </a:defRPr>
      </a:lvl8pPr>
      <a:lvl9pPr marL="2715024" algn="l" defTabSz="678760" rtl="0" eaLnBrk="1" latinLnBrk="0" hangingPunct="1">
        <a:defRPr sz="1444"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80"/>
            <a:ext cx="8229601" cy="857250"/>
          </a:xfrm>
          <a:prstGeom prst="rect">
            <a:avLst/>
          </a:prstGeom>
        </p:spPr>
        <p:txBody>
          <a:bodyPr vert="horz" lIns="91206" tIns="45605" rIns="91206" bIns="45605" rtlCol="0" anchor="ctr">
            <a:normAutofit/>
          </a:bodyPr>
          <a:lstStyle/>
          <a:p>
            <a:r>
              <a:rPr lang="en-US"/>
              <a:t>Click to edit Master title style</a:t>
            </a:r>
          </a:p>
        </p:txBody>
      </p:sp>
      <p:sp>
        <p:nvSpPr>
          <p:cNvPr id="3" name="Text Placeholder 2"/>
          <p:cNvSpPr>
            <a:spLocks noGrp="1"/>
          </p:cNvSpPr>
          <p:nvPr>
            <p:ph type="body" idx="1"/>
          </p:nvPr>
        </p:nvSpPr>
        <p:spPr>
          <a:xfrm>
            <a:off x="457201" y="1200180"/>
            <a:ext cx="8229601" cy="3394472"/>
          </a:xfrm>
          <a:prstGeom prst="rect">
            <a:avLst/>
          </a:prstGeom>
        </p:spPr>
        <p:txBody>
          <a:bodyPr vert="horz" lIns="91206" tIns="45605" rIns="91206" bIns="4560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19" y="4767263"/>
            <a:ext cx="2133600" cy="273844"/>
          </a:xfrm>
          <a:prstGeom prst="rect">
            <a:avLst/>
          </a:prstGeom>
        </p:spPr>
        <p:txBody>
          <a:bodyPr vert="horz" lIns="91206" tIns="45605" rIns="91206" bIns="45605" rtlCol="0" anchor="ctr"/>
          <a:lstStyle>
            <a:lvl1pPr algn="l">
              <a:defRPr sz="912">
                <a:solidFill>
                  <a:schemeClr val="tx1">
                    <a:tint val="75000"/>
                  </a:schemeClr>
                </a:solidFill>
              </a:defRPr>
            </a:lvl1pPr>
          </a:lstStyle>
          <a:p>
            <a:pPr defTabSz="683970"/>
            <a:fld id="{74918741-474F-4238-849A-4600AB43FC3E}" type="datetimeFigureOut">
              <a:rPr lang="en-US" smtClean="0">
                <a:solidFill>
                  <a:prstClr val="black">
                    <a:tint val="75000"/>
                  </a:prstClr>
                </a:solidFill>
              </a:rPr>
              <a:pPr defTabSz="683970"/>
              <a:t>11/24/2021</a:t>
            </a:fld>
            <a:endParaRPr lang="en-US">
              <a:solidFill>
                <a:prstClr val="black">
                  <a:tint val="75000"/>
                </a:prstClr>
              </a:solidFill>
            </a:endParaRPr>
          </a:p>
        </p:txBody>
      </p:sp>
      <p:sp>
        <p:nvSpPr>
          <p:cNvPr id="5" name="Footer Placeholder 4"/>
          <p:cNvSpPr>
            <a:spLocks noGrp="1"/>
          </p:cNvSpPr>
          <p:nvPr>
            <p:ph type="ftr" sz="quarter" idx="3"/>
          </p:nvPr>
        </p:nvSpPr>
        <p:spPr>
          <a:xfrm>
            <a:off x="3124230" y="4767263"/>
            <a:ext cx="2895600" cy="273844"/>
          </a:xfrm>
          <a:prstGeom prst="rect">
            <a:avLst/>
          </a:prstGeom>
        </p:spPr>
        <p:txBody>
          <a:bodyPr vert="horz" lIns="91206" tIns="45605" rIns="91206" bIns="45605" rtlCol="0" anchor="ctr"/>
          <a:lstStyle>
            <a:lvl1pPr algn="ctr">
              <a:defRPr sz="912">
                <a:solidFill>
                  <a:schemeClr val="tx1">
                    <a:tint val="75000"/>
                  </a:schemeClr>
                </a:solidFill>
              </a:defRPr>
            </a:lvl1pPr>
          </a:lstStyle>
          <a:p>
            <a:pPr defTabSz="68397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206" tIns="45605" rIns="91206" bIns="45605" rtlCol="0" anchor="ctr"/>
          <a:lstStyle>
            <a:lvl1pPr algn="r">
              <a:defRPr sz="912">
                <a:solidFill>
                  <a:schemeClr val="tx1">
                    <a:tint val="75000"/>
                  </a:schemeClr>
                </a:solidFill>
              </a:defRPr>
            </a:lvl1pPr>
          </a:lstStyle>
          <a:p>
            <a:pPr defTabSz="683970"/>
            <a:fld id="{17E89D16-8DB5-412F-B37F-876A35E135FF}" type="slidenum">
              <a:rPr lang="en-US" smtClean="0">
                <a:solidFill>
                  <a:prstClr val="black">
                    <a:tint val="75000"/>
                  </a:prstClr>
                </a:solidFill>
              </a:rPr>
              <a:pPr defTabSz="683970"/>
              <a:t>‹#›</a:t>
            </a:fld>
            <a:endParaRPr lang="en-US">
              <a:solidFill>
                <a:prstClr val="black">
                  <a:tint val="75000"/>
                </a:prstClr>
              </a:solidFill>
            </a:endParaRPr>
          </a:p>
        </p:txBody>
      </p:sp>
    </p:spTree>
    <p:extLst>
      <p:ext uri="{BB962C8B-B14F-4D97-AF65-F5344CB8AC3E}">
        <p14:creationId xmlns:p14="http://schemas.microsoft.com/office/powerpoint/2010/main" val="1762207688"/>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defTabSz="683970" rtl="0" eaLnBrk="1" latinLnBrk="0" hangingPunct="1">
        <a:spcBef>
          <a:spcPct val="0"/>
        </a:spcBef>
        <a:buNone/>
        <a:defRPr sz="3267" kern="1200">
          <a:solidFill>
            <a:schemeClr val="tx1"/>
          </a:solidFill>
          <a:latin typeface="+mj-lt"/>
          <a:ea typeface="+mj-ea"/>
          <a:cs typeface="+mj-cs"/>
        </a:defRPr>
      </a:lvl1pPr>
    </p:titleStyle>
    <p:bodyStyle>
      <a:lvl1pPr marL="256488" indent="-256488" algn="l" defTabSz="683970" rtl="0" eaLnBrk="1" latinLnBrk="0" hangingPunct="1">
        <a:spcBef>
          <a:spcPct val="20000"/>
        </a:spcBef>
        <a:buFont typeface="Arial" pitchFamily="34" charset="0"/>
        <a:buChar char="•"/>
        <a:defRPr sz="2431" kern="1200">
          <a:solidFill>
            <a:schemeClr val="tx1"/>
          </a:solidFill>
          <a:latin typeface="+mn-lt"/>
          <a:ea typeface="+mn-ea"/>
          <a:cs typeface="+mn-cs"/>
        </a:defRPr>
      </a:lvl1pPr>
      <a:lvl2pPr marL="555725" indent="-213736" algn="l" defTabSz="683970" rtl="0" eaLnBrk="1" latinLnBrk="0" hangingPunct="1">
        <a:spcBef>
          <a:spcPct val="20000"/>
        </a:spcBef>
        <a:buFont typeface="Arial" pitchFamily="34" charset="0"/>
        <a:buChar char="–"/>
        <a:defRPr sz="2127" kern="1200">
          <a:solidFill>
            <a:schemeClr val="tx1"/>
          </a:solidFill>
          <a:latin typeface="+mn-lt"/>
          <a:ea typeface="+mn-ea"/>
          <a:cs typeface="+mn-cs"/>
        </a:defRPr>
      </a:lvl2pPr>
      <a:lvl3pPr marL="854968" indent="-170995" algn="l" defTabSz="683970" rtl="0" eaLnBrk="1" latinLnBrk="0" hangingPunct="1">
        <a:spcBef>
          <a:spcPct val="20000"/>
        </a:spcBef>
        <a:buFont typeface="Arial" pitchFamily="34" charset="0"/>
        <a:buChar char="•"/>
        <a:defRPr sz="1824" kern="1200">
          <a:solidFill>
            <a:schemeClr val="tx1"/>
          </a:solidFill>
          <a:latin typeface="+mn-lt"/>
          <a:ea typeface="+mn-ea"/>
          <a:cs typeface="+mn-cs"/>
        </a:defRPr>
      </a:lvl3pPr>
      <a:lvl4pPr marL="1196943" indent="-170995" algn="l" defTabSz="683970" rtl="0" eaLnBrk="1" latinLnBrk="0" hangingPunct="1">
        <a:spcBef>
          <a:spcPct val="20000"/>
        </a:spcBef>
        <a:buFont typeface="Arial" pitchFamily="34" charset="0"/>
        <a:buChar char="–"/>
        <a:defRPr sz="1520" kern="1200">
          <a:solidFill>
            <a:schemeClr val="tx1"/>
          </a:solidFill>
          <a:latin typeface="+mn-lt"/>
          <a:ea typeface="+mn-ea"/>
          <a:cs typeface="+mn-cs"/>
        </a:defRPr>
      </a:lvl4pPr>
      <a:lvl5pPr marL="1538928" indent="-170995" algn="l" defTabSz="683970" rtl="0" eaLnBrk="1" latinLnBrk="0" hangingPunct="1">
        <a:spcBef>
          <a:spcPct val="20000"/>
        </a:spcBef>
        <a:buFont typeface="Arial" pitchFamily="34" charset="0"/>
        <a:buChar char="»"/>
        <a:defRPr sz="1520" kern="1200">
          <a:solidFill>
            <a:schemeClr val="tx1"/>
          </a:solidFill>
          <a:latin typeface="+mn-lt"/>
          <a:ea typeface="+mn-ea"/>
          <a:cs typeface="+mn-cs"/>
        </a:defRPr>
      </a:lvl5pPr>
      <a:lvl6pPr marL="1880911" indent="-170995" algn="l" defTabSz="683970" rtl="0" eaLnBrk="1" latinLnBrk="0" hangingPunct="1">
        <a:spcBef>
          <a:spcPct val="20000"/>
        </a:spcBef>
        <a:buFont typeface="Arial" pitchFamily="34" charset="0"/>
        <a:buChar char="•"/>
        <a:defRPr sz="1520" kern="1200">
          <a:solidFill>
            <a:schemeClr val="tx1"/>
          </a:solidFill>
          <a:latin typeface="+mn-lt"/>
          <a:ea typeface="+mn-ea"/>
          <a:cs typeface="+mn-cs"/>
        </a:defRPr>
      </a:lvl6pPr>
      <a:lvl7pPr marL="2222897" indent="-170995" algn="l" defTabSz="683970" rtl="0" eaLnBrk="1" latinLnBrk="0" hangingPunct="1">
        <a:spcBef>
          <a:spcPct val="20000"/>
        </a:spcBef>
        <a:buFont typeface="Arial" pitchFamily="34" charset="0"/>
        <a:buChar char="•"/>
        <a:defRPr sz="1520" kern="1200">
          <a:solidFill>
            <a:schemeClr val="tx1"/>
          </a:solidFill>
          <a:latin typeface="+mn-lt"/>
          <a:ea typeface="+mn-ea"/>
          <a:cs typeface="+mn-cs"/>
        </a:defRPr>
      </a:lvl7pPr>
      <a:lvl8pPr marL="2564876" indent="-170995" algn="l" defTabSz="683970" rtl="0" eaLnBrk="1" latinLnBrk="0" hangingPunct="1">
        <a:spcBef>
          <a:spcPct val="20000"/>
        </a:spcBef>
        <a:buFont typeface="Arial" pitchFamily="34" charset="0"/>
        <a:buChar char="•"/>
        <a:defRPr sz="1520" kern="1200">
          <a:solidFill>
            <a:schemeClr val="tx1"/>
          </a:solidFill>
          <a:latin typeface="+mn-lt"/>
          <a:ea typeface="+mn-ea"/>
          <a:cs typeface="+mn-cs"/>
        </a:defRPr>
      </a:lvl8pPr>
      <a:lvl9pPr marL="2906866" indent="-170995" algn="l" defTabSz="683970" rtl="0" eaLnBrk="1" latinLnBrk="0" hangingPunct="1">
        <a:spcBef>
          <a:spcPct val="20000"/>
        </a:spcBef>
        <a:buFont typeface="Arial" pitchFamily="34" charset="0"/>
        <a:buChar char="•"/>
        <a:defRPr sz="1520" kern="1200">
          <a:solidFill>
            <a:schemeClr val="tx1"/>
          </a:solidFill>
          <a:latin typeface="+mn-lt"/>
          <a:ea typeface="+mn-ea"/>
          <a:cs typeface="+mn-cs"/>
        </a:defRPr>
      </a:lvl9pPr>
    </p:bodyStyle>
    <p:otherStyle>
      <a:defPPr>
        <a:defRPr lang="en-US"/>
      </a:defPPr>
      <a:lvl1pPr marL="0" algn="l" defTabSz="683970" rtl="0" eaLnBrk="1" latinLnBrk="0" hangingPunct="1">
        <a:defRPr sz="1368" kern="1200">
          <a:solidFill>
            <a:schemeClr val="tx1"/>
          </a:solidFill>
          <a:latin typeface="+mn-lt"/>
          <a:ea typeface="+mn-ea"/>
          <a:cs typeface="+mn-cs"/>
        </a:defRPr>
      </a:lvl1pPr>
      <a:lvl2pPr marL="341982" algn="l" defTabSz="683970" rtl="0" eaLnBrk="1" latinLnBrk="0" hangingPunct="1">
        <a:defRPr sz="1368" kern="1200">
          <a:solidFill>
            <a:schemeClr val="tx1"/>
          </a:solidFill>
          <a:latin typeface="+mn-lt"/>
          <a:ea typeface="+mn-ea"/>
          <a:cs typeface="+mn-cs"/>
        </a:defRPr>
      </a:lvl2pPr>
      <a:lvl3pPr marL="683970" algn="l" defTabSz="683970" rtl="0" eaLnBrk="1" latinLnBrk="0" hangingPunct="1">
        <a:defRPr sz="1368" kern="1200">
          <a:solidFill>
            <a:schemeClr val="tx1"/>
          </a:solidFill>
          <a:latin typeface="+mn-lt"/>
          <a:ea typeface="+mn-ea"/>
          <a:cs typeface="+mn-cs"/>
        </a:defRPr>
      </a:lvl3pPr>
      <a:lvl4pPr marL="1025951" algn="l" defTabSz="683970" rtl="0" eaLnBrk="1" latinLnBrk="0" hangingPunct="1">
        <a:defRPr sz="1368" kern="1200">
          <a:solidFill>
            <a:schemeClr val="tx1"/>
          </a:solidFill>
          <a:latin typeface="+mn-lt"/>
          <a:ea typeface="+mn-ea"/>
          <a:cs typeface="+mn-cs"/>
        </a:defRPr>
      </a:lvl4pPr>
      <a:lvl5pPr marL="1367936" algn="l" defTabSz="683970" rtl="0" eaLnBrk="1" latinLnBrk="0" hangingPunct="1">
        <a:defRPr sz="1368" kern="1200">
          <a:solidFill>
            <a:schemeClr val="tx1"/>
          </a:solidFill>
          <a:latin typeface="+mn-lt"/>
          <a:ea typeface="+mn-ea"/>
          <a:cs typeface="+mn-cs"/>
        </a:defRPr>
      </a:lvl5pPr>
      <a:lvl6pPr marL="1709911" algn="l" defTabSz="683970" rtl="0" eaLnBrk="1" latinLnBrk="0" hangingPunct="1">
        <a:defRPr sz="1368" kern="1200">
          <a:solidFill>
            <a:schemeClr val="tx1"/>
          </a:solidFill>
          <a:latin typeface="+mn-lt"/>
          <a:ea typeface="+mn-ea"/>
          <a:cs typeface="+mn-cs"/>
        </a:defRPr>
      </a:lvl6pPr>
      <a:lvl7pPr marL="2051904" algn="l" defTabSz="683970" rtl="0" eaLnBrk="1" latinLnBrk="0" hangingPunct="1">
        <a:defRPr sz="1368" kern="1200">
          <a:solidFill>
            <a:schemeClr val="tx1"/>
          </a:solidFill>
          <a:latin typeface="+mn-lt"/>
          <a:ea typeface="+mn-ea"/>
          <a:cs typeface="+mn-cs"/>
        </a:defRPr>
      </a:lvl7pPr>
      <a:lvl8pPr marL="2393888" algn="l" defTabSz="683970" rtl="0" eaLnBrk="1" latinLnBrk="0" hangingPunct="1">
        <a:defRPr sz="1368" kern="1200">
          <a:solidFill>
            <a:schemeClr val="tx1"/>
          </a:solidFill>
          <a:latin typeface="+mn-lt"/>
          <a:ea typeface="+mn-ea"/>
          <a:cs typeface="+mn-cs"/>
        </a:defRPr>
      </a:lvl8pPr>
      <a:lvl9pPr marL="2735872" algn="l" defTabSz="683970" rtl="0" eaLnBrk="1" latinLnBrk="0" hangingPunct="1">
        <a:defRPr sz="1368"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206" tIns="45605" rIns="91206" bIns="4560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206" tIns="45605" rIns="91206" bIns="4560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79" y="4767263"/>
            <a:ext cx="2057400" cy="273844"/>
          </a:xfrm>
          <a:prstGeom prst="rect">
            <a:avLst/>
          </a:prstGeom>
        </p:spPr>
        <p:txBody>
          <a:bodyPr vert="horz" lIns="91206" tIns="45605" rIns="91206" bIns="45605" rtlCol="0" anchor="ctr"/>
          <a:lstStyle>
            <a:lvl1pPr algn="l">
              <a:defRPr sz="912">
                <a:solidFill>
                  <a:schemeClr val="tx1">
                    <a:tint val="75000"/>
                  </a:schemeClr>
                </a:solidFill>
              </a:defRPr>
            </a:lvl1pPr>
          </a:lstStyle>
          <a:p>
            <a:fld id="{057B077D-680E-4F7B-B169-2CB385BA6FD9}" type="datetimeFigureOut">
              <a:rPr lang="en-US" smtClean="0">
                <a:solidFill>
                  <a:prstClr val="black">
                    <a:tint val="75000"/>
                  </a:prstClr>
                </a:solidFill>
              </a:rPr>
              <a:pPr/>
              <a:t>11/24/2021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206" tIns="45605" rIns="91206" bIns="45605" rtlCol="0" anchor="ctr"/>
          <a:lstStyle>
            <a:lvl1pPr algn="ctr">
              <a:defRPr sz="912">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79" y="4767263"/>
            <a:ext cx="2057400" cy="273844"/>
          </a:xfrm>
          <a:prstGeom prst="rect">
            <a:avLst/>
          </a:prstGeom>
        </p:spPr>
        <p:txBody>
          <a:bodyPr vert="horz" lIns="91206" tIns="45605" rIns="91206" bIns="45605" rtlCol="0" anchor="ctr"/>
          <a:lstStyle>
            <a:lvl1pPr algn="r">
              <a:defRPr sz="912">
                <a:solidFill>
                  <a:schemeClr val="tx1">
                    <a:tint val="75000"/>
                  </a:schemeClr>
                </a:solidFill>
              </a:defRPr>
            </a:lvl1p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585828"/>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8" r:id="rId12"/>
  </p:sldLayoutIdLst>
  <p:txStyles>
    <p:titleStyle>
      <a:lvl1pPr algn="l" defTabSz="683967" rtl="0" eaLnBrk="1" latinLnBrk="0" hangingPunct="1">
        <a:lnSpc>
          <a:spcPct val="90000"/>
        </a:lnSpc>
        <a:spcBef>
          <a:spcPct val="0"/>
        </a:spcBef>
        <a:buNone/>
        <a:defRPr sz="3267" kern="1200">
          <a:solidFill>
            <a:schemeClr val="tx1"/>
          </a:solidFill>
          <a:latin typeface="+mj-lt"/>
          <a:ea typeface="+mj-ea"/>
          <a:cs typeface="+mj-cs"/>
        </a:defRPr>
      </a:lvl1pPr>
    </p:titleStyle>
    <p:bodyStyle>
      <a:lvl1pPr marL="170994" indent="-170994" algn="l" defTabSz="683967" rtl="0" eaLnBrk="1" latinLnBrk="0" hangingPunct="1">
        <a:lnSpc>
          <a:spcPct val="90000"/>
        </a:lnSpc>
        <a:spcBef>
          <a:spcPts val="750"/>
        </a:spcBef>
        <a:buFont typeface="Arial" panose="020B0604020202020204" pitchFamily="34" charset="0"/>
        <a:buChar char="•"/>
        <a:defRPr sz="2127" kern="1200">
          <a:solidFill>
            <a:schemeClr val="tx1"/>
          </a:solidFill>
          <a:latin typeface="+mn-lt"/>
          <a:ea typeface="+mn-ea"/>
          <a:cs typeface="+mn-cs"/>
        </a:defRPr>
      </a:lvl1pPr>
      <a:lvl2pPr marL="512975" indent="-170994" algn="l" defTabSz="683967" rtl="0" eaLnBrk="1" latinLnBrk="0" hangingPunct="1">
        <a:lnSpc>
          <a:spcPct val="90000"/>
        </a:lnSpc>
        <a:spcBef>
          <a:spcPts val="375"/>
        </a:spcBef>
        <a:buFont typeface="Arial" panose="020B0604020202020204" pitchFamily="34" charset="0"/>
        <a:buChar char="•"/>
        <a:defRPr sz="1824" kern="1200">
          <a:solidFill>
            <a:schemeClr val="tx1"/>
          </a:solidFill>
          <a:latin typeface="+mn-lt"/>
          <a:ea typeface="+mn-ea"/>
          <a:cs typeface="+mn-cs"/>
        </a:defRPr>
      </a:lvl2pPr>
      <a:lvl3pPr marL="854967" indent="-170994" algn="l" defTabSz="683967" rtl="0" eaLnBrk="1" latinLnBrk="0" hangingPunct="1">
        <a:lnSpc>
          <a:spcPct val="90000"/>
        </a:lnSpc>
        <a:spcBef>
          <a:spcPts val="375"/>
        </a:spcBef>
        <a:buFont typeface="Arial" panose="020B0604020202020204" pitchFamily="34" charset="0"/>
        <a:buChar char="•"/>
        <a:defRPr sz="1520" kern="1200">
          <a:solidFill>
            <a:schemeClr val="tx1"/>
          </a:solidFill>
          <a:latin typeface="+mn-lt"/>
          <a:ea typeface="+mn-ea"/>
          <a:cs typeface="+mn-cs"/>
        </a:defRPr>
      </a:lvl3pPr>
      <a:lvl4pPr marL="1196942" indent="-170994" algn="l" defTabSz="683967" rtl="0" eaLnBrk="1" latinLnBrk="0" hangingPunct="1">
        <a:lnSpc>
          <a:spcPct val="90000"/>
        </a:lnSpc>
        <a:spcBef>
          <a:spcPts val="375"/>
        </a:spcBef>
        <a:buFont typeface="Arial" panose="020B0604020202020204" pitchFamily="34" charset="0"/>
        <a:buChar char="•"/>
        <a:defRPr sz="1368" kern="1200">
          <a:solidFill>
            <a:schemeClr val="tx1"/>
          </a:solidFill>
          <a:latin typeface="+mn-lt"/>
          <a:ea typeface="+mn-ea"/>
          <a:cs typeface="+mn-cs"/>
        </a:defRPr>
      </a:lvl4pPr>
      <a:lvl5pPr marL="1538927" indent="-170994" algn="l" defTabSz="683967" rtl="0" eaLnBrk="1" latinLnBrk="0" hangingPunct="1">
        <a:lnSpc>
          <a:spcPct val="90000"/>
        </a:lnSpc>
        <a:spcBef>
          <a:spcPts val="375"/>
        </a:spcBef>
        <a:buFont typeface="Arial" panose="020B0604020202020204" pitchFamily="34" charset="0"/>
        <a:buChar char="•"/>
        <a:defRPr sz="1368" kern="1200">
          <a:solidFill>
            <a:schemeClr val="tx1"/>
          </a:solidFill>
          <a:latin typeface="+mn-lt"/>
          <a:ea typeface="+mn-ea"/>
          <a:cs typeface="+mn-cs"/>
        </a:defRPr>
      </a:lvl5pPr>
      <a:lvl6pPr marL="1880910" indent="-170994" algn="l" defTabSz="683967" rtl="0" eaLnBrk="1" latinLnBrk="0" hangingPunct="1">
        <a:lnSpc>
          <a:spcPct val="90000"/>
        </a:lnSpc>
        <a:spcBef>
          <a:spcPts val="375"/>
        </a:spcBef>
        <a:buFont typeface="Arial" panose="020B0604020202020204" pitchFamily="34" charset="0"/>
        <a:buChar char="•"/>
        <a:defRPr sz="1368" kern="1200">
          <a:solidFill>
            <a:schemeClr val="tx1"/>
          </a:solidFill>
          <a:latin typeface="+mn-lt"/>
          <a:ea typeface="+mn-ea"/>
          <a:cs typeface="+mn-cs"/>
        </a:defRPr>
      </a:lvl6pPr>
      <a:lvl7pPr marL="2222894" indent="-170994" algn="l" defTabSz="683967" rtl="0" eaLnBrk="1" latinLnBrk="0" hangingPunct="1">
        <a:lnSpc>
          <a:spcPct val="90000"/>
        </a:lnSpc>
        <a:spcBef>
          <a:spcPts val="375"/>
        </a:spcBef>
        <a:buFont typeface="Arial" panose="020B0604020202020204" pitchFamily="34" charset="0"/>
        <a:buChar char="•"/>
        <a:defRPr sz="1368" kern="1200">
          <a:solidFill>
            <a:schemeClr val="tx1"/>
          </a:solidFill>
          <a:latin typeface="+mn-lt"/>
          <a:ea typeface="+mn-ea"/>
          <a:cs typeface="+mn-cs"/>
        </a:defRPr>
      </a:lvl7pPr>
      <a:lvl8pPr marL="2564872" indent="-170994" algn="l" defTabSz="683967" rtl="0" eaLnBrk="1" latinLnBrk="0" hangingPunct="1">
        <a:lnSpc>
          <a:spcPct val="90000"/>
        </a:lnSpc>
        <a:spcBef>
          <a:spcPts val="375"/>
        </a:spcBef>
        <a:buFont typeface="Arial" panose="020B0604020202020204" pitchFamily="34" charset="0"/>
        <a:buChar char="•"/>
        <a:defRPr sz="1368" kern="1200">
          <a:solidFill>
            <a:schemeClr val="tx1"/>
          </a:solidFill>
          <a:latin typeface="+mn-lt"/>
          <a:ea typeface="+mn-ea"/>
          <a:cs typeface="+mn-cs"/>
        </a:defRPr>
      </a:lvl8pPr>
      <a:lvl9pPr marL="2906860" indent="-170994" algn="l" defTabSz="683967" rtl="0" eaLnBrk="1" latinLnBrk="0" hangingPunct="1">
        <a:lnSpc>
          <a:spcPct val="90000"/>
        </a:lnSpc>
        <a:spcBef>
          <a:spcPts val="375"/>
        </a:spcBef>
        <a:buFont typeface="Arial" panose="020B0604020202020204" pitchFamily="34" charset="0"/>
        <a:buChar char="•"/>
        <a:defRPr sz="1368" kern="1200">
          <a:solidFill>
            <a:schemeClr val="tx1"/>
          </a:solidFill>
          <a:latin typeface="+mn-lt"/>
          <a:ea typeface="+mn-ea"/>
          <a:cs typeface="+mn-cs"/>
        </a:defRPr>
      </a:lvl9pPr>
    </p:bodyStyle>
    <p:otherStyle>
      <a:defPPr>
        <a:defRPr lang="en-US"/>
      </a:defPPr>
      <a:lvl1pPr marL="0" algn="l" defTabSz="683967" rtl="0" eaLnBrk="1" latinLnBrk="0" hangingPunct="1">
        <a:defRPr sz="1368" kern="1200">
          <a:solidFill>
            <a:schemeClr val="tx1"/>
          </a:solidFill>
          <a:latin typeface="+mn-lt"/>
          <a:ea typeface="+mn-ea"/>
          <a:cs typeface="+mn-cs"/>
        </a:defRPr>
      </a:lvl1pPr>
      <a:lvl2pPr marL="341982" algn="l" defTabSz="683967" rtl="0" eaLnBrk="1" latinLnBrk="0" hangingPunct="1">
        <a:defRPr sz="1368" kern="1200">
          <a:solidFill>
            <a:schemeClr val="tx1"/>
          </a:solidFill>
          <a:latin typeface="+mn-lt"/>
          <a:ea typeface="+mn-ea"/>
          <a:cs typeface="+mn-cs"/>
        </a:defRPr>
      </a:lvl2pPr>
      <a:lvl3pPr marL="683967" algn="l" defTabSz="683967" rtl="0" eaLnBrk="1" latinLnBrk="0" hangingPunct="1">
        <a:defRPr sz="1368" kern="1200">
          <a:solidFill>
            <a:schemeClr val="tx1"/>
          </a:solidFill>
          <a:latin typeface="+mn-lt"/>
          <a:ea typeface="+mn-ea"/>
          <a:cs typeface="+mn-cs"/>
        </a:defRPr>
      </a:lvl3pPr>
      <a:lvl4pPr marL="1025950" algn="l" defTabSz="683967" rtl="0" eaLnBrk="1" latinLnBrk="0" hangingPunct="1">
        <a:defRPr sz="1368" kern="1200">
          <a:solidFill>
            <a:schemeClr val="tx1"/>
          </a:solidFill>
          <a:latin typeface="+mn-lt"/>
          <a:ea typeface="+mn-ea"/>
          <a:cs typeface="+mn-cs"/>
        </a:defRPr>
      </a:lvl4pPr>
      <a:lvl5pPr marL="1367935" algn="l" defTabSz="683967" rtl="0" eaLnBrk="1" latinLnBrk="0" hangingPunct="1">
        <a:defRPr sz="1368" kern="1200">
          <a:solidFill>
            <a:schemeClr val="tx1"/>
          </a:solidFill>
          <a:latin typeface="+mn-lt"/>
          <a:ea typeface="+mn-ea"/>
          <a:cs typeface="+mn-cs"/>
        </a:defRPr>
      </a:lvl5pPr>
      <a:lvl6pPr marL="1709910" algn="l" defTabSz="683967" rtl="0" eaLnBrk="1" latinLnBrk="0" hangingPunct="1">
        <a:defRPr sz="1368" kern="1200">
          <a:solidFill>
            <a:schemeClr val="tx1"/>
          </a:solidFill>
          <a:latin typeface="+mn-lt"/>
          <a:ea typeface="+mn-ea"/>
          <a:cs typeface="+mn-cs"/>
        </a:defRPr>
      </a:lvl6pPr>
      <a:lvl7pPr marL="2051901" algn="l" defTabSz="683967" rtl="0" eaLnBrk="1" latinLnBrk="0" hangingPunct="1">
        <a:defRPr sz="1368" kern="1200">
          <a:solidFill>
            <a:schemeClr val="tx1"/>
          </a:solidFill>
          <a:latin typeface="+mn-lt"/>
          <a:ea typeface="+mn-ea"/>
          <a:cs typeface="+mn-cs"/>
        </a:defRPr>
      </a:lvl7pPr>
      <a:lvl8pPr marL="2393886" algn="l" defTabSz="683967" rtl="0" eaLnBrk="1" latinLnBrk="0" hangingPunct="1">
        <a:defRPr sz="1368" kern="1200">
          <a:solidFill>
            <a:schemeClr val="tx1"/>
          </a:solidFill>
          <a:latin typeface="+mn-lt"/>
          <a:ea typeface="+mn-ea"/>
          <a:cs typeface="+mn-cs"/>
        </a:defRPr>
      </a:lvl8pPr>
      <a:lvl9pPr marL="2735869" algn="l" defTabSz="683967" rtl="0" eaLnBrk="1" latinLnBrk="0" hangingPunct="1">
        <a:defRPr sz="1368"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57B077D-680E-4F7B-B169-2CB385BA6FD9}" type="datetimeFigureOut">
              <a:rPr lang="en-US" smtClean="0">
                <a:solidFill>
                  <a:prstClr val="black">
                    <a:tint val="75000"/>
                  </a:prstClr>
                </a:solidFill>
              </a:rPr>
              <a:pPr/>
              <a:t>11/25/2021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054278"/>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l" defTabSz="68572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2" indent="-171432" algn="l" defTabSz="68572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7" indent="-171432" algn="l" defTabSz="68572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2" indent="-171432" algn="l" defTabSz="6857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26" indent="-171432" algn="l" defTabSz="6857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1" indent="-171432" algn="l" defTabSz="6857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55" indent="-171432" algn="l" defTabSz="6857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0" indent="-171432" algn="l" defTabSz="6857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85" indent="-171432" algn="l" defTabSz="6857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49" indent="-171432" algn="l" defTabSz="6857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29" rtl="0" eaLnBrk="1" latinLnBrk="0" hangingPunct="1">
        <a:defRPr sz="1350" kern="1200">
          <a:solidFill>
            <a:schemeClr val="tx1"/>
          </a:solidFill>
          <a:latin typeface="+mn-lt"/>
          <a:ea typeface="+mn-ea"/>
          <a:cs typeface="+mn-cs"/>
        </a:defRPr>
      </a:lvl1pPr>
      <a:lvl2pPr marL="342864" algn="l" defTabSz="685729" rtl="0" eaLnBrk="1" latinLnBrk="0" hangingPunct="1">
        <a:defRPr sz="1350" kern="1200">
          <a:solidFill>
            <a:schemeClr val="tx1"/>
          </a:solidFill>
          <a:latin typeface="+mn-lt"/>
          <a:ea typeface="+mn-ea"/>
          <a:cs typeface="+mn-cs"/>
        </a:defRPr>
      </a:lvl2pPr>
      <a:lvl3pPr marL="685729" algn="l" defTabSz="685729" rtl="0" eaLnBrk="1" latinLnBrk="0" hangingPunct="1">
        <a:defRPr sz="1350" kern="1200">
          <a:solidFill>
            <a:schemeClr val="tx1"/>
          </a:solidFill>
          <a:latin typeface="+mn-lt"/>
          <a:ea typeface="+mn-ea"/>
          <a:cs typeface="+mn-cs"/>
        </a:defRPr>
      </a:lvl3pPr>
      <a:lvl4pPr marL="1028594" algn="l" defTabSz="685729" rtl="0" eaLnBrk="1" latinLnBrk="0" hangingPunct="1">
        <a:defRPr sz="1350" kern="1200">
          <a:solidFill>
            <a:schemeClr val="tx1"/>
          </a:solidFill>
          <a:latin typeface="+mn-lt"/>
          <a:ea typeface="+mn-ea"/>
          <a:cs typeface="+mn-cs"/>
        </a:defRPr>
      </a:lvl4pPr>
      <a:lvl5pPr marL="1371459" algn="l" defTabSz="685729" rtl="0" eaLnBrk="1" latinLnBrk="0" hangingPunct="1">
        <a:defRPr sz="1350" kern="1200">
          <a:solidFill>
            <a:schemeClr val="tx1"/>
          </a:solidFill>
          <a:latin typeface="+mn-lt"/>
          <a:ea typeface="+mn-ea"/>
          <a:cs typeface="+mn-cs"/>
        </a:defRPr>
      </a:lvl5pPr>
      <a:lvl6pPr marL="1714323" algn="l" defTabSz="685729" rtl="0" eaLnBrk="1" latinLnBrk="0" hangingPunct="1">
        <a:defRPr sz="1350" kern="1200">
          <a:solidFill>
            <a:schemeClr val="tx1"/>
          </a:solidFill>
          <a:latin typeface="+mn-lt"/>
          <a:ea typeface="+mn-ea"/>
          <a:cs typeface="+mn-cs"/>
        </a:defRPr>
      </a:lvl6pPr>
      <a:lvl7pPr marL="2057187" algn="l" defTabSz="685729" rtl="0" eaLnBrk="1" latinLnBrk="0" hangingPunct="1">
        <a:defRPr sz="1350" kern="1200">
          <a:solidFill>
            <a:schemeClr val="tx1"/>
          </a:solidFill>
          <a:latin typeface="+mn-lt"/>
          <a:ea typeface="+mn-ea"/>
          <a:cs typeface="+mn-cs"/>
        </a:defRPr>
      </a:lvl7pPr>
      <a:lvl8pPr marL="2400052" algn="l" defTabSz="685729" rtl="0" eaLnBrk="1" latinLnBrk="0" hangingPunct="1">
        <a:defRPr sz="1350" kern="1200">
          <a:solidFill>
            <a:schemeClr val="tx1"/>
          </a:solidFill>
          <a:latin typeface="+mn-lt"/>
          <a:ea typeface="+mn-ea"/>
          <a:cs typeface="+mn-cs"/>
        </a:defRPr>
      </a:lvl8pPr>
      <a:lvl9pPr marL="2742917" algn="l" defTabSz="68572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audio" Target="../media/audio1.wav"/><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8.xml"/><Relationship Id="rId5" Type="http://schemas.openxmlformats.org/officeDocument/2006/relationships/image" Target="../media/image36.png"/><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audio" Target="../media/audio1.wav"/><Relationship Id="rId1" Type="http://schemas.openxmlformats.org/officeDocument/2006/relationships/slideLayout" Target="../slideLayouts/slideLayout48.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2.xml"/><Relationship Id="rId6" Type="http://schemas.openxmlformats.org/officeDocument/2006/relationships/image" Target="../media/image48.png"/><Relationship Id="rId5" Type="http://schemas.openxmlformats.org/officeDocument/2006/relationships/image" Target="../media/image47.gif"/><Relationship Id="rId4" Type="http://schemas.openxmlformats.org/officeDocument/2006/relationships/image" Target="../media/image46.gif"/></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9.png"/><Relationship Id="rId7" Type="http://schemas.microsoft.com/office/2007/relationships/hdphoto" Target="../media/hdphoto9.wdp"/><Relationship Id="rId2" Type="http://schemas.openxmlformats.org/officeDocument/2006/relationships/notesSlide" Target="../notesSlides/notesSlide8.xml"/><Relationship Id="rId1" Type="http://schemas.openxmlformats.org/officeDocument/2006/relationships/slideLayout" Target="../slideLayouts/slideLayout53.xml"/><Relationship Id="rId6" Type="http://schemas.openxmlformats.org/officeDocument/2006/relationships/image" Target="../media/image50.png"/><Relationship Id="rId5" Type="http://schemas.openxmlformats.org/officeDocument/2006/relationships/image" Target="../media/image20.jpeg"/><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3.xml"/><Relationship Id="rId5" Type="http://schemas.openxmlformats.org/officeDocument/2006/relationships/image" Target="../media/image26.pn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3.xml"/><Relationship Id="rId5" Type="http://schemas.openxmlformats.org/officeDocument/2006/relationships/image" Target="../media/image26.pn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microsoft.com/office/2007/relationships/hdphoto" Target="../media/hdphoto10.wdp"/><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jpe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48.xml"/><Relationship Id="rId6" Type="http://schemas.microsoft.com/office/2007/relationships/hdphoto" Target="../media/hdphoto6.wdp"/><Relationship Id="rId5" Type="http://schemas.openxmlformats.org/officeDocument/2006/relationships/image" Target="../media/image21.pn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3.xml"/><Relationship Id="rId5" Type="http://schemas.openxmlformats.org/officeDocument/2006/relationships/image" Target="../media/image26.pn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37.xml"/><Relationship Id="rId6" Type="http://schemas.microsoft.com/office/2007/relationships/hdphoto" Target="../media/hdphoto7.wdp"/><Relationship Id="rId5" Type="http://schemas.openxmlformats.org/officeDocument/2006/relationships/image" Target="../media/image27.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21" y="-152400"/>
            <a:ext cx="9143464" cy="5143500"/>
          </a:xfrm>
          <a:prstGeom prst="rect">
            <a:avLst/>
          </a:prstGeom>
        </p:spPr>
      </p:pic>
      <p:sp>
        <p:nvSpPr>
          <p:cNvPr id="6" name="WordArt 5">
            <a:extLst>
              <a:ext uri="{FF2B5EF4-FFF2-40B4-BE49-F238E27FC236}">
                <a16:creationId xmlns="" xmlns:a16="http://schemas.microsoft.com/office/drawing/2014/main" id="{825B51B8-27EA-45CD-B206-D547EC375E72}"/>
              </a:ext>
            </a:extLst>
          </p:cNvPr>
          <p:cNvSpPr>
            <a:spLocks noChangeArrowheads="1" noChangeShapeType="1" noTextEdit="1"/>
          </p:cNvSpPr>
          <p:nvPr/>
        </p:nvSpPr>
        <p:spPr bwMode="auto">
          <a:xfrm>
            <a:off x="239484" y="0"/>
            <a:ext cx="9067801" cy="1295400"/>
          </a:xfrm>
          <a:prstGeom prst="rect">
            <a:avLst/>
          </a:prstGeom>
          <a:ln>
            <a:noFill/>
          </a:ln>
          <a:effectLst>
            <a:glow rad="139700">
              <a:schemeClr val="accent2">
                <a:satMod val="175000"/>
                <a:alpha val="40000"/>
              </a:schemeClr>
            </a:glow>
            <a:innerShdw blurRad="63500" dist="50800" dir="13500000">
              <a:prstClr val="black">
                <a:alpha val="50000"/>
              </a:prstClr>
            </a:inn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fromWordArt="1">
            <a:prstTxWarp prst="textCanUp">
              <a:avLst>
                <a:gd name="adj" fmla="val 85713"/>
              </a:avLst>
            </a:prstTxWarp>
            <a:scene3d>
              <a:camera prst="legacyObliqueTopRight"/>
              <a:lightRig rig="legacyFlat3" dir="b"/>
            </a:scene3d>
            <a:sp3d extrusionH="430200" prstMaterial="legacyMatte">
              <a:extrusionClr>
                <a:srgbClr val="FFFFFF"/>
              </a:extrusionClr>
            </a:sp3d>
          </a:bodyPr>
          <a:lstStyle/>
          <a:p>
            <a:pPr algn="ctr"/>
            <a:r>
              <a:rPr lang="en-US" sz="2800" b="1" kern="10" smtClean="0">
                <a:ln w="9525">
                  <a:round/>
                  <a:headEnd/>
                  <a:tailEnd/>
                </a:ln>
                <a:solidFill>
                  <a:srgbClr val="FF0000"/>
                </a:solidFill>
                <a:latin typeface="Times New Roman" pitchFamily="18" charset="0"/>
                <a:cs typeface="Times New Roman" pitchFamily="18" charset="0"/>
              </a:rPr>
              <a:t>    </a:t>
            </a:r>
            <a:endParaRPr lang="en-US" sz="2800" b="1" kern="10" dirty="0">
              <a:ln w="9525">
                <a:round/>
                <a:headEnd/>
                <a:tailEnd/>
              </a:ln>
              <a:solidFill>
                <a:srgbClr val="FF0000"/>
              </a:solidFill>
              <a:latin typeface="Times New Roman" pitchFamily="18" charset="0"/>
              <a:cs typeface="Times New Roman" pitchFamily="18" charset="0"/>
            </a:endParaRPr>
          </a:p>
        </p:txBody>
      </p:sp>
      <p:sp>
        <p:nvSpPr>
          <p:cNvPr id="2" name="Title 1"/>
          <p:cNvSpPr>
            <a:spLocks noGrp="1"/>
          </p:cNvSpPr>
          <p:nvPr>
            <p:ph type="title"/>
          </p:nvPr>
        </p:nvSpPr>
        <p:spPr>
          <a:xfrm>
            <a:off x="239484" y="273844"/>
            <a:ext cx="8904516" cy="994172"/>
          </a:xfrm>
        </p:spPr>
        <p:txBody>
          <a:bodyPr>
            <a:normAutofit fontScale="90000"/>
          </a:bodyPr>
          <a:lstStyle/>
          <a:p>
            <a:pPr algn="ctr"/>
            <a:r>
              <a:rPr lang="en-US" b="1" smtClean="0">
                <a:solidFill>
                  <a:srgbClr val="7030A0"/>
                </a:solidFill>
                <a:latin typeface="Times New Roman" panose="02020603050405020304" pitchFamily="18" charset="0"/>
                <a:cs typeface="Times New Roman" panose="02020603050405020304" pitchFamily="18" charset="0"/>
              </a:rPr>
              <a:t/>
            </a:r>
            <a:br>
              <a:rPr lang="en-US" b="1" smtClean="0">
                <a:solidFill>
                  <a:srgbClr val="7030A0"/>
                </a:solidFill>
                <a:latin typeface="Times New Roman" panose="02020603050405020304" pitchFamily="18" charset="0"/>
                <a:cs typeface="Times New Roman" panose="02020603050405020304" pitchFamily="18" charset="0"/>
              </a:rPr>
            </a:br>
            <a:r>
              <a:rPr lang="en-US" b="1" smtClean="0">
                <a:solidFill>
                  <a:srgbClr val="FF0000"/>
                </a:solidFill>
                <a:latin typeface="Times New Roman" panose="02020603050405020304" pitchFamily="18" charset="0"/>
                <a:cs typeface="Times New Roman" panose="02020603050405020304" pitchFamily="18" charset="0"/>
              </a:rPr>
              <a:t>PHÒNG GIÁO DỤC ĐÀO TẠO HUYỆN CỦ CHI</a:t>
            </a:r>
            <a:br>
              <a:rPr lang="en-US" b="1" smtClean="0">
                <a:solidFill>
                  <a:srgbClr val="FF0000"/>
                </a:solidFill>
                <a:latin typeface="Times New Roman" panose="02020603050405020304" pitchFamily="18" charset="0"/>
                <a:cs typeface="Times New Roman" panose="02020603050405020304" pitchFamily="18" charset="0"/>
              </a:rPr>
            </a:br>
            <a:r>
              <a:rPr lang="en-US" b="1">
                <a:solidFill>
                  <a:srgbClr val="7030A0"/>
                </a:solidFill>
                <a:latin typeface="Times New Roman" panose="02020603050405020304" pitchFamily="18" charset="0"/>
                <a:cs typeface="Times New Roman" panose="02020603050405020304" pitchFamily="18" charset="0"/>
              </a:rPr>
              <a:t/>
            </a:r>
            <a:br>
              <a:rPr lang="en-US" b="1">
                <a:solidFill>
                  <a:srgbClr val="7030A0"/>
                </a:solidFill>
                <a:latin typeface="Times New Roman" panose="02020603050405020304" pitchFamily="18" charset="0"/>
                <a:cs typeface="Times New Roman" panose="02020603050405020304" pitchFamily="18" charset="0"/>
              </a:rPr>
            </a:br>
            <a:r>
              <a:rPr lang="en-US" b="1" smtClean="0">
                <a:solidFill>
                  <a:srgbClr val="EA1ECD"/>
                </a:solidFill>
                <a:latin typeface="Times New Roman" panose="02020603050405020304" pitchFamily="18" charset="0"/>
                <a:cs typeface="Times New Roman" panose="02020603050405020304" pitchFamily="18" charset="0"/>
              </a:rPr>
              <a:t>TRƯỜNG TIỂU HỌC LÊ VĂN THẾ</a:t>
            </a:r>
            <a:endParaRPr lang="vi-VN" b="1">
              <a:solidFill>
                <a:srgbClr val="EA1ECD"/>
              </a:solidFill>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idx="1"/>
          </p:nvPr>
        </p:nvSpPr>
        <p:spPr/>
        <p:txBody>
          <a:bodyPr/>
          <a:lstStyle/>
          <a:p>
            <a:pPr marL="0" indent="0" algn="ctr">
              <a:buNone/>
            </a:pPr>
            <a:endParaRPr lang="en-US"/>
          </a:p>
          <a:p>
            <a:pPr marL="0" indent="0" algn="ctr">
              <a:buNone/>
            </a:pPr>
            <a:r>
              <a:rPr lang="en-US" sz="3200" b="1" smtClean="0">
                <a:solidFill>
                  <a:srgbClr val="0070C0"/>
                </a:solidFill>
                <a:latin typeface="Times New Roman" panose="02020603050405020304" pitchFamily="18" charset="0"/>
                <a:cs typeface="Times New Roman" panose="02020603050405020304" pitchFamily="18" charset="0"/>
              </a:rPr>
              <a:t>TIẾNG VIỆT - LỚP 2</a:t>
            </a:r>
          </a:p>
          <a:p>
            <a:pPr marL="0" indent="0" algn="ctr">
              <a:buNone/>
            </a:pPr>
            <a:r>
              <a:rPr lang="en-US" sz="3200" b="1" smtClean="0">
                <a:solidFill>
                  <a:srgbClr val="7030A0"/>
                </a:solidFill>
                <a:latin typeface="Times New Roman" panose="02020603050405020304" pitchFamily="18" charset="0"/>
                <a:cs typeface="Times New Roman" panose="02020603050405020304" pitchFamily="18" charset="0"/>
              </a:rPr>
              <a:t>TUẦN 11</a:t>
            </a:r>
          </a:p>
          <a:p>
            <a:pPr marL="0" indent="0" algn="ctr">
              <a:buNone/>
            </a:pPr>
            <a:r>
              <a:rPr lang="en-US" sz="3200" b="1" smtClean="0">
                <a:solidFill>
                  <a:srgbClr val="00B050"/>
                </a:solidFill>
                <a:latin typeface="Times New Roman" panose="02020603050405020304" pitchFamily="18" charset="0"/>
                <a:cs typeface="Times New Roman" panose="02020603050405020304" pitchFamily="18" charset="0"/>
              </a:rPr>
              <a:t>(Bài 3: Tiết </a:t>
            </a:r>
            <a:r>
              <a:rPr lang="en-US" sz="3200" b="1">
                <a:solidFill>
                  <a:srgbClr val="00B050"/>
                </a:solidFill>
                <a:latin typeface="Times New Roman" panose="02020603050405020304" pitchFamily="18" charset="0"/>
                <a:cs typeface="Times New Roman" panose="02020603050405020304" pitchFamily="18" charset="0"/>
              </a:rPr>
              <a:t>4</a:t>
            </a:r>
            <a:r>
              <a:rPr lang="en-US" sz="3200" b="1" smtClean="0">
                <a:solidFill>
                  <a:srgbClr val="00B050"/>
                </a:solidFill>
                <a:latin typeface="Times New Roman" panose="02020603050405020304" pitchFamily="18" charset="0"/>
                <a:cs typeface="Times New Roman" panose="02020603050405020304" pitchFamily="18" charset="0"/>
              </a:rPr>
              <a:t>)</a:t>
            </a:r>
            <a:endParaRPr lang="vi-VN" sz="3200" b="1">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245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2DD57B8D-4487-4F3C-AEEA-50F7885BF142}"/>
              </a:ext>
            </a:extLst>
          </p:cNvPr>
          <p:cNvSpPr txBox="1"/>
          <p:nvPr/>
        </p:nvSpPr>
        <p:spPr>
          <a:xfrm>
            <a:off x="393084" y="350959"/>
            <a:ext cx="7994822" cy="1077218"/>
          </a:xfrm>
          <a:prstGeom prst="rect">
            <a:avLst/>
          </a:prstGeom>
          <a:noFill/>
        </p:spPr>
        <p:txBody>
          <a:bodyPr wrap="square" rtlCol="0">
            <a:spAutoFit/>
          </a:bodyPr>
          <a:lstStyle/>
          <a:p>
            <a:r>
              <a:rPr lang="en-US" sz="3200" b="1">
                <a:solidFill>
                  <a:schemeClr val="accent1">
                    <a:lumMod val="75000"/>
                  </a:schemeClr>
                </a:solidFill>
                <a:latin typeface="Arial" panose="020B0604020202020204" pitchFamily="34" charset="0"/>
                <a:cs typeface="Arial" panose="020B0604020202020204" pitchFamily="34" charset="0"/>
              </a:rPr>
              <a:t>Tìm từ ngữ chỉ màu sắc hình dáng, có trong đoạn văn dưới đây</a:t>
            </a:r>
          </a:p>
        </p:txBody>
      </p:sp>
      <p:sp>
        <p:nvSpPr>
          <p:cNvPr id="8" name="TextBox 7">
            <a:extLst>
              <a:ext uri="{FF2B5EF4-FFF2-40B4-BE49-F238E27FC236}">
                <a16:creationId xmlns:a16="http://schemas.microsoft.com/office/drawing/2014/main" xmlns="" id="{57B5BD08-FF97-4E88-842E-226707A80263}"/>
              </a:ext>
            </a:extLst>
          </p:cNvPr>
          <p:cNvSpPr txBox="1"/>
          <p:nvPr/>
        </p:nvSpPr>
        <p:spPr>
          <a:xfrm>
            <a:off x="224331" y="1486036"/>
            <a:ext cx="8789907" cy="3046988"/>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     Nhân dịp sinh nhật, bố mua tặng Kiên một bộ xếp hình bằng gỗ. Kiên mê tít những khối gỗ đủ màu sắc, hình dáng. Khối tam giác xanh lá, khối tròn đỏ thẫm, khối vuông xanh lơ và khối hình chữ nhật vàng tươi. Từ những khối gỗ xinh ấy, Kiên xếp được rất nhiều ngôi nhà đẹp.</a:t>
            </a:r>
          </a:p>
        </p:txBody>
      </p:sp>
      <p:sp>
        <p:nvSpPr>
          <p:cNvPr id="15" name="Rectangle: Rounded Corners 14">
            <a:extLst>
              <a:ext uri="{FF2B5EF4-FFF2-40B4-BE49-F238E27FC236}">
                <a16:creationId xmlns:a16="http://schemas.microsoft.com/office/drawing/2014/main" xmlns="" id="{44ECCAC2-BA8E-4AB8-AF5F-474BE2EBC31A}"/>
              </a:ext>
            </a:extLst>
          </p:cNvPr>
          <p:cNvSpPr/>
          <p:nvPr/>
        </p:nvSpPr>
        <p:spPr>
          <a:xfrm>
            <a:off x="7234259" y="4477266"/>
            <a:ext cx="1362278" cy="59672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anose="02020603050405020304" pitchFamily="18" charset="0"/>
                <a:cs typeface="Times New Roman" panose="02020603050405020304" pitchFamily="18" charset="0"/>
              </a:rPr>
              <a:t>HẾT GIỜ</a:t>
            </a:r>
          </a:p>
        </p:txBody>
      </p:sp>
      <p:sp>
        <p:nvSpPr>
          <p:cNvPr id="16" name="Rectangle: Rounded Corners 15">
            <a:extLst>
              <a:ext uri="{FF2B5EF4-FFF2-40B4-BE49-F238E27FC236}">
                <a16:creationId xmlns:a16="http://schemas.microsoft.com/office/drawing/2014/main" xmlns="" id="{1EB5DA38-999B-4528-81B6-EB357445EB76}"/>
              </a:ext>
            </a:extLst>
          </p:cNvPr>
          <p:cNvSpPr/>
          <p:nvPr/>
        </p:nvSpPr>
        <p:spPr>
          <a:xfrm>
            <a:off x="7234259" y="4477266"/>
            <a:ext cx="1362278" cy="55368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FFFF00"/>
                </a:solidFill>
                <a:latin typeface="Times New Roman" panose="02020603050405020304" pitchFamily="18" charset="0"/>
                <a:cs typeface="Times New Roman" panose="02020603050405020304" pitchFamily="18" charset="0"/>
              </a:rPr>
              <a:t>2 PHÚT</a:t>
            </a:r>
            <a:endParaRPr lang="en-US" sz="2000" b="1">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880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0" nodeType="clickEffect">
                                  <p:stCondLst>
                                    <p:cond delay="0"/>
                                  </p:stCondLst>
                                  <p:childTnLst>
                                    <p:animEffect transition="out" filter="wipe(down)">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999"/>
                                          </p:stCondLst>
                                        </p:cTn>
                                        <p:tgtEl>
                                          <p:spTgt spid="1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larm clo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5" grpId="0" animBg="1"/>
      <p:bldP spid="16" grpId="0" animBg="1"/>
      <p:bldP spid="1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93104135-A919-4F75-9787-E4625A98F90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804" b="89916" l="5911" r="93930">
                        <a14:foregroundMark x1="6070" y1="44818" x2="15176" y2="60784"/>
                        <a14:foregroundMark x1="10383" y1="44258" x2="22684" y2="57423"/>
                        <a14:foregroundMark x1="58307" y1="41737" x2="66294" y2="60504"/>
                        <a14:foregroundMark x1="65335" y1="26891" x2="71565" y2="32773"/>
                        <a14:foregroundMark x1="84665" y1="44258" x2="90415" y2="57423"/>
                        <a14:foregroundMark x1="87859" y1="47339" x2="93930" y2="58543"/>
                        <a14:foregroundMark x1="93930" y1="58543" x2="93930" y2="58543"/>
                        <a14:foregroundMark x1="73482" y1="59664" x2="73482" y2="59664"/>
                        <a14:foregroundMark x1="54952" y1="31373" x2="54952" y2="31373"/>
                        <a14:foregroundMark x1="40735" y1="53221" x2="40735" y2="54342"/>
                      </a14:backgroundRemoval>
                    </a14:imgEffect>
                  </a14:imgLayer>
                </a14:imgProps>
              </a:ext>
              <a:ext uri="{28A0092B-C50C-407E-A947-70E740481C1C}">
                <a14:useLocalDpi xmlns:a14="http://schemas.microsoft.com/office/drawing/2010/main" val="0"/>
              </a:ext>
            </a:extLst>
          </a:blip>
          <a:stretch>
            <a:fillRect/>
          </a:stretch>
        </p:blipFill>
        <p:spPr>
          <a:xfrm>
            <a:off x="6663558" y="4067309"/>
            <a:ext cx="2256111" cy="1286632"/>
          </a:xfrm>
          <a:prstGeom prst="rect">
            <a:avLst/>
          </a:prstGeom>
        </p:spPr>
      </p:pic>
      <p:pic>
        <p:nvPicPr>
          <p:cNvPr id="5" name="Picture 4">
            <a:extLst>
              <a:ext uri="{FF2B5EF4-FFF2-40B4-BE49-F238E27FC236}">
                <a16:creationId xmlns:a16="http://schemas.microsoft.com/office/drawing/2014/main" xmlns="" id="{3BE62EE7-BA70-4DB6-9FB8-E9ACE91FFEE2}"/>
              </a:ext>
            </a:extLst>
          </p:cNvPr>
          <p:cNvPicPr>
            <a:picLocks noChangeAspect="1"/>
          </p:cNvPicPr>
          <p:nvPr/>
        </p:nvPicPr>
        <p:blipFill>
          <a:blip r:embed="rId5"/>
          <a:stretch>
            <a:fillRect/>
          </a:stretch>
        </p:blipFill>
        <p:spPr>
          <a:xfrm>
            <a:off x="2097455" y="0"/>
            <a:ext cx="5694158" cy="4407790"/>
          </a:xfrm>
          <a:prstGeom prst="rect">
            <a:avLst/>
          </a:prstGeom>
        </p:spPr>
      </p:pic>
    </p:spTree>
    <p:extLst>
      <p:ext uri="{BB962C8B-B14F-4D97-AF65-F5344CB8AC3E}">
        <p14:creationId xmlns:p14="http://schemas.microsoft.com/office/powerpoint/2010/main" val="23855158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xmlns="" id="{399284E7-0DAA-4017-80DB-E7356F510FCA}"/>
              </a:ext>
            </a:extLst>
          </p:cNvPr>
          <p:cNvGraphicFramePr>
            <a:graphicFrameLocks noGrp="1"/>
          </p:cNvGraphicFramePr>
          <p:nvPr>
            <p:extLst>
              <p:ext uri="{D42A27DB-BD31-4B8C-83A1-F6EECF244321}">
                <p14:modId xmlns:p14="http://schemas.microsoft.com/office/powerpoint/2010/main" val="877395976"/>
              </p:ext>
            </p:extLst>
          </p:nvPr>
        </p:nvGraphicFramePr>
        <p:xfrm>
          <a:off x="1380066" y="1455420"/>
          <a:ext cx="6383868" cy="3688080"/>
        </p:xfrm>
        <a:graphic>
          <a:graphicData uri="http://schemas.openxmlformats.org/drawingml/2006/table">
            <a:tbl>
              <a:tblPr firstRow="1" bandRow="1">
                <a:tableStyleId>{5C22544A-7EE6-4342-B048-85BDC9FD1C3A}</a:tableStyleId>
              </a:tblPr>
              <a:tblGrid>
                <a:gridCol w="3191934">
                  <a:extLst>
                    <a:ext uri="{9D8B030D-6E8A-4147-A177-3AD203B41FA5}">
                      <a16:colId xmlns:a16="http://schemas.microsoft.com/office/drawing/2014/main" xmlns="" val="51786888"/>
                    </a:ext>
                  </a:extLst>
                </a:gridCol>
                <a:gridCol w="3191934">
                  <a:extLst>
                    <a:ext uri="{9D8B030D-6E8A-4147-A177-3AD203B41FA5}">
                      <a16:colId xmlns:a16="http://schemas.microsoft.com/office/drawing/2014/main" xmlns="" val="1103984909"/>
                    </a:ext>
                  </a:extLst>
                </a:gridCol>
              </a:tblGrid>
              <a:tr h="504031">
                <a:tc>
                  <a:txBody>
                    <a:bodyPr/>
                    <a:lstStyle/>
                    <a:p>
                      <a:pPr algn="ctr"/>
                      <a:r>
                        <a:rPr lang="en-US" sz="3200">
                          <a:solidFill>
                            <a:schemeClr val="accent1">
                              <a:lumMod val="75000"/>
                            </a:schemeClr>
                          </a:solidFill>
                          <a:latin typeface="Arial" panose="020B0604020202020204" pitchFamily="34" charset="0"/>
                          <a:cs typeface="Arial" panose="020B0604020202020204" pitchFamily="34" charset="0"/>
                        </a:rPr>
                        <a:t>Hình dáng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3200">
                          <a:solidFill>
                            <a:schemeClr val="accent1">
                              <a:lumMod val="75000"/>
                            </a:schemeClr>
                          </a:solidFill>
                          <a:latin typeface="Arial" panose="020B0604020202020204" pitchFamily="34" charset="0"/>
                          <a:cs typeface="Arial" panose="020B0604020202020204" pitchFamily="34" charset="0"/>
                        </a:rPr>
                        <a:t>Màu sắc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953787446"/>
                  </a:ext>
                </a:extLst>
              </a:tr>
              <a:tr h="504031">
                <a:tc>
                  <a:txBody>
                    <a:bodyPr/>
                    <a:lstStyle/>
                    <a:p>
                      <a:pPr algn="ctr"/>
                      <a:r>
                        <a:rPr lang="en-US" sz="3600">
                          <a:latin typeface="Arial" panose="020B0604020202020204" pitchFamily="34" charset="0"/>
                          <a:cs typeface="Arial" panose="020B0604020202020204" pitchFamily="34" charset="0"/>
                        </a:rPr>
                        <a:t>Khối tam giác </a:t>
                      </a:r>
                      <a:endParaRPr lang="en-US" sz="3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a:latin typeface="Arial" panose="020B0604020202020204" pitchFamily="34" charset="0"/>
                          <a:cs typeface="Arial" panose="020B0604020202020204" pitchFamily="34" charset="0"/>
                        </a:rPr>
                        <a:t>xanh lá</a:t>
                      </a:r>
                      <a:endParaRPr lang="en-US" sz="3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417415909"/>
                  </a:ext>
                </a:extLst>
              </a:tr>
              <a:tr h="504031">
                <a:tc>
                  <a:txBody>
                    <a:bodyPr/>
                    <a:lstStyle/>
                    <a:p>
                      <a:pPr algn="ctr"/>
                      <a:r>
                        <a:rPr lang="en-US" sz="3600">
                          <a:latin typeface="Arial" panose="020B0604020202020204" pitchFamily="34" charset="0"/>
                          <a:cs typeface="Arial" panose="020B0604020202020204" pitchFamily="34" charset="0"/>
                        </a:rPr>
                        <a:t>khối tròn</a:t>
                      </a:r>
                      <a:endParaRPr lang="en-US" sz="3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a:latin typeface="Arial" panose="020B0604020202020204" pitchFamily="34" charset="0"/>
                          <a:cs typeface="Arial" panose="020B0604020202020204" pitchFamily="34" charset="0"/>
                        </a:rPr>
                        <a:t>đỏ thẫm</a:t>
                      </a:r>
                      <a:endParaRPr lang="en-US" sz="3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55338601"/>
                  </a:ext>
                </a:extLst>
              </a:tr>
              <a:tr h="504031">
                <a:tc>
                  <a:txBody>
                    <a:bodyPr/>
                    <a:lstStyle/>
                    <a:p>
                      <a:pPr algn="ctr"/>
                      <a:r>
                        <a:rPr lang="en-US" sz="3600">
                          <a:latin typeface="Arial" panose="020B0604020202020204" pitchFamily="34" charset="0"/>
                          <a:cs typeface="Arial" panose="020B0604020202020204" pitchFamily="34" charset="0"/>
                        </a:rPr>
                        <a:t>khối vuông</a:t>
                      </a:r>
                      <a:endParaRPr lang="en-US" sz="3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a:latin typeface="Arial" panose="020B0604020202020204" pitchFamily="34" charset="0"/>
                          <a:cs typeface="Arial" panose="020B0604020202020204" pitchFamily="34" charset="0"/>
                        </a:rPr>
                        <a:t>xanh lơ</a:t>
                      </a:r>
                      <a:endParaRPr lang="en-US" sz="3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96444800"/>
                  </a:ext>
                </a:extLst>
              </a:tr>
              <a:tr h="504031">
                <a:tc>
                  <a:txBody>
                    <a:bodyPr/>
                    <a:lstStyle/>
                    <a:p>
                      <a:pPr algn="ctr"/>
                      <a:r>
                        <a:rPr lang="en-US" sz="3600">
                          <a:latin typeface="Arial" panose="020B0604020202020204" pitchFamily="34" charset="0"/>
                          <a:cs typeface="Arial" panose="020B0604020202020204" pitchFamily="34" charset="0"/>
                        </a:rPr>
                        <a:t>khối hình chữ nhật</a:t>
                      </a:r>
                      <a:endParaRPr lang="en-US" sz="3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a:latin typeface="Arial" panose="020B0604020202020204" pitchFamily="34" charset="0"/>
                          <a:cs typeface="Arial" panose="020B0604020202020204" pitchFamily="34" charset="0"/>
                        </a:rPr>
                        <a:t>vàng tươi.</a:t>
                      </a:r>
                      <a:endParaRPr lang="en-US" sz="3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94202157"/>
                  </a:ext>
                </a:extLst>
              </a:tr>
            </a:tbl>
          </a:graphicData>
        </a:graphic>
      </p:graphicFrame>
      <p:sp>
        <p:nvSpPr>
          <p:cNvPr id="4" name="TextBox 3">
            <a:extLst>
              <a:ext uri="{FF2B5EF4-FFF2-40B4-BE49-F238E27FC236}">
                <a16:creationId xmlns:a16="http://schemas.microsoft.com/office/drawing/2014/main" xmlns="" id="{22395BBE-8F3B-4121-91FB-E30A9CF6D4D3}"/>
              </a:ext>
            </a:extLst>
          </p:cNvPr>
          <p:cNvSpPr txBox="1"/>
          <p:nvPr/>
        </p:nvSpPr>
        <p:spPr>
          <a:xfrm>
            <a:off x="457200" y="225802"/>
            <a:ext cx="9144000" cy="1077218"/>
          </a:xfrm>
          <a:prstGeom prst="rect">
            <a:avLst/>
          </a:prstGeom>
          <a:noFill/>
        </p:spPr>
        <p:txBody>
          <a:bodyPr wrap="square">
            <a:spAutoFit/>
          </a:bodyPr>
          <a:lstStyle/>
          <a:p>
            <a:r>
              <a:rPr lang="en-US" sz="3200" b="1">
                <a:solidFill>
                  <a:srgbClr val="C00000"/>
                </a:solidFill>
                <a:latin typeface="Arial" panose="020B0604020202020204" pitchFamily="34" charset="0"/>
                <a:cs typeface="Arial" panose="020B0604020202020204" pitchFamily="34" charset="0"/>
              </a:rPr>
              <a:t>Từ ngữ chỉ màu sắc hình dáng, có trong </a:t>
            </a:r>
          </a:p>
          <a:p>
            <a:r>
              <a:rPr lang="en-US" sz="3200" b="1">
                <a:solidFill>
                  <a:srgbClr val="C00000"/>
                </a:solidFill>
                <a:latin typeface="Arial" panose="020B0604020202020204" pitchFamily="34" charset="0"/>
                <a:cs typeface="Arial" panose="020B0604020202020204" pitchFamily="34" charset="0"/>
              </a:rPr>
              <a:t>đoạn văn là: </a:t>
            </a:r>
            <a:endParaRPr lang="en-US" sz="3200">
              <a:solidFill>
                <a:srgbClr val="C00000"/>
              </a:solidFill>
            </a:endParaRPr>
          </a:p>
        </p:txBody>
      </p:sp>
    </p:spTree>
    <p:extLst>
      <p:ext uri="{BB962C8B-B14F-4D97-AF65-F5344CB8AC3E}">
        <p14:creationId xmlns:p14="http://schemas.microsoft.com/office/powerpoint/2010/main" val="764356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图片 15">
            <a:extLst>
              <a:ext uri="{FF2B5EF4-FFF2-40B4-BE49-F238E27FC236}">
                <a16:creationId xmlns:a16="http://schemas.microsoft.com/office/drawing/2014/main" xmlns="" id="{0BC7E574-3195-472B-9B6A-A148DF21D4A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66" y="-39291"/>
            <a:ext cx="4949428"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4">
            <a:extLst>
              <a:ext uri="{FF2B5EF4-FFF2-40B4-BE49-F238E27FC236}">
                <a16:creationId xmlns:a16="http://schemas.microsoft.com/office/drawing/2014/main" xmlns="" id="{2E59776A-15AA-4838-AE97-2FC5C25AE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194" r="17305"/>
          <a:stretch>
            <a:fillRect/>
          </a:stretch>
        </p:blipFill>
        <p:spPr bwMode="auto">
          <a:xfrm>
            <a:off x="1" y="1210866"/>
            <a:ext cx="2280047" cy="3932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hought Bubble: Cloud 20">
            <a:extLst>
              <a:ext uri="{FF2B5EF4-FFF2-40B4-BE49-F238E27FC236}">
                <a16:creationId xmlns:a16="http://schemas.microsoft.com/office/drawing/2014/main" xmlns="" id="{2AA365CC-943F-4402-BBD8-E14C2D1C1718}"/>
              </a:ext>
            </a:extLst>
          </p:cNvPr>
          <p:cNvSpPr/>
          <p:nvPr/>
        </p:nvSpPr>
        <p:spPr>
          <a:xfrm>
            <a:off x="3861858" y="946547"/>
            <a:ext cx="4655608" cy="1965722"/>
          </a:xfrm>
          <a:prstGeom prst="cloudCallout">
            <a:avLst>
              <a:gd name="adj1" fmla="val -98215"/>
              <a:gd name="adj2" fmla="val 61321"/>
            </a:avLst>
          </a:prstGeom>
          <a:ln>
            <a:solidFill>
              <a:schemeClr val="accent2">
                <a:lumMod val="75000"/>
              </a:schemeClr>
            </a:solidFill>
          </a:ln>
        </p:spPr>
        <p:style>
          <a:lnRef idx="2">
            <a:schemeClr val="accent3"/>
          </a:lnRef>
          <a:fillRef idx="1">
            <a:schemeClr val="lt1"/>
          </a:fillRef>
          <a:effectRef idx="0">
            <a:schemeClr val="accent3"/>
          </a:effectRef>
          <a:fontRef idx="minor">
            <a:schemeClr val="dk1"/>
          </a:fontRef>
        </p:style>
        <p:txBody>
          <a:bodyPr anchor="ctr"/>
          <a:lstStyle/>
          <a:p>
            <a:pPr>
              <a:defRPr/>
            </a:pPr>
            <a:r>
              <a:rPr lang="en-US" sz="3200">
                <a:solidFill>
                  <a:srgbClr val="002060"/>
                </a:solidFill>
                <a:latin typeface="Arial"/>
                <a:ea typeface="微软雅黑"/>
              </a:rPr>
              <a:t>Tìm thêm các từ chỉ  màu ngoài bài.</a:t>
            </a:r>
            <a:endParaRPr lang="en-US" sz="3200" dirty="0">
              <a:solidFill>
                <a:srgbClr val="002060"/>
              </a:solidFill>
              <a:latin typeface="Arial"/>
              <a:ea typeface="微软雅黑"/>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1"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 y="0"/>
            <a:ext cx="9141619" cy="5143500"/>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68112" t="2133" r="10000" b="53305"/>
          <a:stretch/>
        </p:blipFill>
        <p:spPr>
          <a:xfrm>
            <a:off x="6659752" y="95270"/>
            <a:ext cx="2000895" cy="2292096"/>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3466" r="34400" b="5897"/>
          <a:stretch/>
        </p:blipFill>
        <p:spPr>
          <a:xfrm>
            <a:off x="321395" y="-40071"/>
            <a:ext cx="8333267" cy="5223641"/>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1467" t="53333" r="77067" b="2104"/>
          <a:stretch/>
        </p:blipFill>
        <p:spPr>
          <a:xfrm>
            <a:off x="-175203" y="2743200"/>
            <a:ext cx="1962401" cy="2292096"/>
          </a:xfrm>
          <a:prstGeom prst="rect">
            <a:avLst/>
          </a:prstGeom>
        </p:spPr>
      </p:pic>
      <p:sp>
        <p:nvSpPr>
          <p:cNvPr id="3" name="TextBox 2">
            <a:extLst>
              <a:ext uri="{FF2B5EF4-FFF2-40B4-BE49-F238E27FC236}">
                <a16:creationId xmlns:a16="http://schemas.microsoft.com/office/drawing/2014/main" xmlns="" id="{700E2F01-5A35-4695-8518-2F4FB8372C49}"/>
              </a:ext>
            </a:extLst>
          </p:cNvPr>
          <p:cNvSpPr txBox="1"/>
          <p:nvPr/>
        </p:nvSpPr>
        <p:spPr>
          <a:xfrm>
            <a:off x="1787198" y="1512251"/>
            <a:ext cx="6658500" cy="3016916"/>
          </a:xfrm>
          <a:prstGeom prst="rect">
            <a:avLst/>
          </a:prstGeom>
          <a:noFill/>
        </p:spPr>
        <p:txBody>
          <a:bodyPr wrap="square" rtlCol="0">
            <a:spAutoFit/>
          </a:bodyPr>
          <a:lstStyle/>
          <a:p>
            <a:pPr>
              <a:lnSpc>
                <a:spcPct val="150000"/>
              </a:lnSpc>
            </a:pPr>
            <a:r>
              <a:rPr lang="vi-VN" sz="4400">
                <a:effectLst/>
                <a:latin typeface="Times New Roman" panose="02020603050405020304" pitchFamily="18" charset="0"/>
                <a:ea typeface="Times New Roman" panose="02020603050405020304" pitchFamily="18" charset="0"/>
              </a:rPr>
              <a:t>Từ chỉ màu sắc, hình dạng, kích thước…</a:t>
            </a:r>
            <a:r>
              <a:rPr lang="en-US" sz="4400">
                <a:effectLst/>
                <a:latin typeface="Times New Roman" panose="02020603050405020304" pitchFamily="18" charset="0"/>
                <a:ea typeface="Times New Roman" panose="02020603050405020304" pitchFamily="18" charset="0"/>
              </a:rPr>
              <a:t> là từ </a:t>
            </a:r>
            <a:r>
              <a:rPr lang="vi-VN" sz="4400">
                <a:effectLst/>
                <a:latin typeface="Times New Roman" panose="02020603050405020304" pitchFamily="18" charset="0"/>
                <a:ea typeface="Times New Roman" panose="02020603050405020304" pitchFamily="18" charset="0"/>
              </a:rPr>
              <a:t> chỉ đặc điểm</a:t>
            </a:r>
            <a:r>
              <a:rPr lang="en-US" sz="4400">
                <a:effectLst/>
                <a:latin typeface="Times New Roman" panose="02020603050405020304" pitchFamily="18" charset="0"/>
                <a:ea typeface="Times New Roman" panose="02020603050405020304" pitchFamily="18" charset="0"/>
              </a:rPr>
              <a:t>.</a:t>
            </a:r>
            <a:r>
              <a:rPr lang="vi-VN" sz="4400">
                <a:effectLst/>
                <a:latin typeface="Times New Roman" panose="02020603050405020304" pitchFamily="18" charset="0"/>
                <a:ea typeface="Times New Roman" panose="02020603050405020304" pitchFamily="18" charset="0"/>
              </a:rPr>
              <a:t> </a:t>
            </a:r>
            <a:endParaRPr lang="en-US" sz="44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17359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6626" name="图片 4111" descr="PPT素材-11">
            <a:extLst>
              <a:ext uri="{FF2B5EF4-FFF2-40B4-BE49-F238E27FC236}">
                <a16:creationId xmlns:a16="http://schemas.microsoft.com/office/drawing/2014/main" xmlns="" id="{361B2FBB-8E57-4F9F-97F6-C67A418026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5235" y="2571750"/>
            <a:ext cx="10808567" cy="26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图片 4101" descr="13">
            <a:extLst>
              <a:ext uri="{FF2B5EF4-FFF2-40B4-BE49-F238E27FC236}">
                <a16:creationId xmlns:a16="http://schemas.microsoft.com/office/drawing/2014/main" xmlns="" id="{EE75CCAE-6B7D-4B16-8CEF-BE95E2F6F8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63064" y="0"/>
            <a:ext cx="4467992" cy="367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文本框 4105">
            <a:extLst>
              <a:ext uri="{FF2B5EF4-FFF2-40B4-BE49-F238E27FC236}">
                <a16:creationId xmlns:a16="http://schemas.microsoft.com/office/drawing/2014/main" xmlns="" id="{52A99A22-C07E-4D1A-B58A-884F3ED84FF3}"/>
              </a:ext>
            </a:extLst>
          </p:cNvPr>
          <p:cNvSpPr txBox="1"/>
          <p:nvPr/>
        </p:nvSpPr>
        <p:spPr>
          <a:xfrm>
            <a:off x="4443503" y="1196250"/>
            <a:ext cx="3771900" cy="1477328"/>
          </a:xfrm>
          <a:prstGeom prst="rect">
            <a:avLst/>
          </a:prstGeom>
          <a:noFill/>
          <a:ln w="9525">
            <a:noFill/>
          </a:ln>
          <a:effectLst>
            <a:outerShdw blurRad="50800" dist="38100" dir="16200000" rotWithShape="0">
              <a:prstClr val="black">
                <a:alpha val="40000"/>
              </a:prstClr>
            </a:outerShdw>
          </a:effectLst>
        </p:spPr>
        <p:txBody>
          <a:bodyPr wrap="square">
            <a:spAutoFit/>
          </a:bodyPr>
          <a:lstStyle/>
          <a:p>
            <a:pPr algn="ctr" defTabSz="613331">
              <a:spcBef>
                <a:spcPct val="50000"/>
              </a:spcBef>
              <a:defRPr/>
            </a:pPr>
            <a:r>
              <a:rPr lang="en-US" altLang="zh-CN" sz="3600" b="1">
                <a:solidFill>
                  <a:srgbClr val="FF0000"/>
                </a:solidFill>
                <a:latin typeface="Arial" panose="020B0604020202020204" pitchFamily="34" charset="0"/>
                <a:ea typeface="SimSun" panose="02010600030101010101" pitchFamily="2" charset="-122"/>
                <a:cs typeface="Arial" panose="020B0604020202020204" pitchFamily="34" charset="0"/>
              </a:rPr>
              <a:t>Hoạt động 2</a:t>
            </a:r>
          </a:p>
          <a:p>
            <a:pPr algn="ctr" defTabSz="613331">
              <a:spcBef>
                <a:spcPct val="50000"/>
              </a:spcBef>
              <a:defRPr/>
            </a:pPr>
            <a:r>
              <a:rPr lang="en-US" altLang="zh-CN" sz="3600" b="1">
                <a:solidFill>
                  <a:schemeClr val="tx2">
                    <a:lumMod val="75000"/>
                  </a:schemeClr>
                </a:solidFill>
                <a:latin typeface="Arial" panose="020B0604020202020204" pitchFamily="34" charset="0"/>
                <a:ea typeface="SimSun" panose="02010600030101010101" pitchFamily="2" charset="-122"/>
                <a:cs typeface="Arial" panose="020B0604020202020204" pitchFamily="34" charset="0"/>
              </a:rPr>
              <a:t>Luyện câu</a:t>
            </a:r>
            <a:endParaRPr lang="zh-CN" altLang="en-US" sz="3600" b="1" dirty="0">
              <a:solidFill>
                <a:schemeClr val="tx2">
                  <a:lumMod val="75000"/>
                </a:schemeClr>
              </a:solidFill>
              <a:latin typeface="Arial" panose="020B0604020202020204" pitchFamily="34" charset="0"/>
              <a:ea typeface="SimSun" panose="02010600030101010101" pitchFamily="2" charset="-122"/>
              <a:cs typeface="Arial" panose="020B0604020202020204" pitchFamily="34" charset="0"/>
            </a:endParaRPr>
          </a:p>
        </p:txBody>
      </p:sp>
      <p:pic>
        <p:nvPicPr>
          <p:cNvPr id="4109" name="图片 4108" descr="7">
            <a:extLst>
              <a:ext uri="{FF2B5EF4-FFF2-40B4-BE49-F238E27FC236}">
                <a16:creationId xmlns:a16="http://schemas.microsoft.com/office/drawing/2014/main" xmlns="" id="{38ACB088-5E5E-4DA3-924F-AA51FF25590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3234" y="351617"/>
            <a:ext cx="2128536" cy="1077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图片 4109" descr="封面2">
            <a:extLst>
              <a:ext uri="{FF2B5EF4-FFF2-40B4-BE49-F238E27FC236}">
                <a16:creationId xmlns:a16="http://schemas.microsoft.com/office/drawing/2014/main" xmlns="" id="{1745C6C4-218D-4E98-B131-AEAC0E30F1D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0824" y="2065525"/>
            <a:ext cx="3427026"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160346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nodeType="afterGroup">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nodeType="afterGroup">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childTnLst>
                          </p:cTn>
                        </p:par>
                        <p:par>
                          <p:cTn id="33" fill="hold" nodeType="afterGroup">
                            <p:stCondLst>
                              <p:cond delay="2500"/>
                            </p:stCondLst>
                            <p:childTnLst>
                              <p:par>
                                <p:cTn id="34" presetID="22" presetClass="entr" presetSubtype="4" fill="hold" grpId="0" nodeType="afterEffect">
                                  <p:stCondLst>
                                    <p:cond delay="0"/>
                                  </p:stCondLst>
                                  <p:childTnLst>
                                    <p:set>
                                      <p:cBhvr>
                                        <p:cTn id="35" dur="1" fill="hold">
                                          <p:stCondLst>
                                            <p:cond delay="0"/>
                                          </p:stCondLst>
                                        </p:cTn>
                                        <p:tgtEl>
                                          <p:spTgt spid="4106"/>
                                        </p:tgtEl>
                                        <p:attrNameLst>
                                          <p:attrName>style.visibility</p:attrName>
                                        </p:attrNameLst>
                                      </p:cBhvr>
                                      <p:to>
                                        <p:strVal val="visible"/>
                                      </p:to>
                                    </p:set>
                                    <p:animEffect transition="in" filter="wipe(down)">
                                      <p:cBhvr>
                                        <p:cTn id="36" dur="5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495B271F-4FA9-452D-BD11-9FCE0C290233}"/>
              </a:ext>
            </a:extLst>
          </p:cNvPr>
          <p:cNvSpPr txBox="1"/>
          <p:nvPr/>
        </p:nvSpPr>
        <p:spPr>
          <a:xfrm>
            <a:off x="181750" y="41925"/>
            <a:ext cx="1790589" cy="400110"/>
          </a:xfrm>
          <a:prstGeom prst="rect">
            <a:avLst/>
          </a:prstGeom>
          <a:noFill/>
        </p:spPr>
        <p:txBody>
          <a:bodyPr wrap="square" rtlCol="0">
            <a:spAutoFit/>
          </a:bodyPr>
          <a:lstStyle/>
          <a:p>
            <a:r>
              <a:rPr lang="en-US" sz="2000">
                <a:solidFill>
                  <a:schemeClr val="bg1">
                    <a:lumMod val="95000"/>
                  </a:schemeClr>
                </a:solidFill>
                <a:latin typeface="Arial" panose="020B0604020202020204" pitchFamily="34" charset="0"/>
                <a:cs typeface="Arial" panose="020B0604020202020204" pitchFamily="34" charset="0"/>
              </a:rPr>
              <a:t>Tiếng Việt  2</a:t>
            </a:r>
          </a:p>
        </p:txBody>
      </p:sp>
      <p:sp>
        <p:nvSpPr>
          <p:cNvPr id="2" name="TextBox 1">
            <a:extLst>
              <a:ext uri="{FF2B5EF4-FFF2-40B4-BE49-F238E27FC236}">
                <a16:creationId xmlns:a16="http://schemas.microsoft.com/office/drawing/2014/main" xmlns="" id="{096EBCDD-C686-4249-9017-1B3B00D98DD1}"/>
              </a:ext>
            </a:extLst>
          </p:cNvPr>
          <p:cNvSpPr txBox="1"/>
          <p:nvPr/>
        </p:nvSpPr>
        <p:spPr>
          <a:xfrm>
            <a:off x="392855" y="41925"/>
            <a:ext cx="8751145" cy="1651671"/>
          </a:xfrm>
          <a:prstGeom prst="rect">
            <a:avLst/>
          </a:prstGeom>
          <a:noFill/>
        </p:spPr>
        <p:txBody>
          <a:bodyPr wrap="square" rtlCol="0">
            <a:spAutoFit/>
          </a:bodyPr>
          <a:lstStyle/>
          <a:p>
            <a:pPr>
              <a:lnSpc>
                <a:spcPct val="150000"/>
              </a:lnSpc>
            </a:pPr>
            <a:r>
              <a:rPr lang="en-US" altLang="en-US" sz="3600" b="1">
                <a:solidFill>
                  <a:srgbClr val="FF0000"/>
                </a:solidFill>
                <a:latin typeface="Arial" panose="020B0604020202020204" pitchFamily="34" charset="0"/>
                <a:cs typeface="Arial" panose="020B0604020202020204" pitchFamily="34" charset="0"/>
              </a:rPr>
              <a:t>Đặt 1 – 2 câu về đồ chơi  em thích</a:t>
            </a:r>
          </a:p>
          <a:p>
            <a:pPr>
              <a:lnSpc>
                <a:spcPct val="150000"/>
              </a:lnSpc>
            </a:pPr>
            <a:r>
              <a:rPr lang="en-US" altLang="en-US" sz="3600" b="1">
                <a:solidFill>
                  <a:srgbClr val="FF0000"/>
                </a:solidFill>
                <a:latin typeface="Arial" panose="020B0604020202020204" pitchFamily="34" charset="0"/>
                <a:cs typeface="Arial" panose="020B0604020202020204" pitchFamily="34" charset="0"/>
              </a:rPr>
              <a:t> (theo mẫu)</a:t>
            </a:r>
            <a:endParaRPr lang="en-US" altLang="en-US" sz="3600" b="1" i="0">
              <a:solidFill>
                <a:srgbClr val="FF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D57DC31F-56BA-469C-9FF6-D20DFB9706DF}"/>
              </a:ext>
            </a:extLst>
          </p:cNvPr>
          <p:cNvPicPr>
            <a:picLocks noChangeAspect="1"/>
          </p:cNvPicPr>
          <p:nvPr/>
        </p:nvPicPr>
        <p:blipFill>
          <a:blip r:embed="rId4"/>
          <a:stretch>
            <a:fillRect/>
          </a:stretch>
        </p:blipFill>
        <p:spPr>
          <a:xfrm>
            <a:off x="445960" y="1999582"/>
            <a:ext cx="8252079" cy="2412146"/>
          </a:xfrm>
          <a:prstGeom prst="rect">
            <a:avLst/>
          </a:prstGeom>
        </p:spPr>
      </p:pic>
      <p:sp>
        <p:nvSpPr>
          <p:cNvPr id="11" name="Rectangle: Rounded Corners 10">
            <a:extLst>
              <a:ext uri="{FF2B5EF4-FFF2-40B4-BE49-F238E27FC236}">
                <a16:creationId xmlns:a16="http://schemas.microsoft.com/office/drawing/2014/main" xmlns="" id="{353F4256-8B50-44F1-BD1D-FEC694087A85}"/>
              </a:ext>
            </a:extLst>
          </p:cNvPr>
          <p:cNvSpPr/>
          <p:nvPr/>
        </p:nvSpPr>
        <p:spPr>
          <a:xfrm>
            <a:off x="7701102" y="4525655"/>
            <a:ext cx="996937" cy="46199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FFFF00"/>
                </a:solidFill>
                <a:latin typeface="Times New Roman" panose="02020603050405020304" pitchFamily="18" charset="0"/>
                <a:cs typeface="Times New Roman" panose="02020603050405020304" pitchFamily="18" charset="0"/>
              </a:rPr>
              <a:t>HẾT GIỜ</a:t>
            </a:r>
          </a:p>
        </p:txBody>
      </p:sp>
      <p:sp>
        <p:nvSpPr>
          <p:cNvPr id="13" name="Rectangle: Rounded Corners 12">
            <a:extLst>
              <a:ext uri="{FF2B5EF4-FFF2-40B4-BE49-F238E27FC236}">
                <a16:creationId xmlns:a16="http://schemas.microsoft.com/office/drawing/2014/main" xmlns="" id="{D0C6400B-CF64-4B8D-A71F-F6CF34D475C8}"/>
              </a:ext>
            </a:extLst>
          </p:cNvPr>
          <p:cNvSpPr/>
          <p:nvPr/>
        </p:nvSpPr>
        <p:spPr>
          <a:xfrm>
            <a:off x="7701102" y="4525655"/>
            <a:ext cx="996937" cy="46199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rgbClr val="FFFF00"/>
                </a:solidFill>
                <a:latin typeface="Times New Roman" panose="02020603050405020304" pitchFamily="18" charset="0"/>
                <a:cs typeface="Times New Roman" panose="02020603050405020304" pitchFamily="18" charset="0"/>
              </a:rPr>
              <a:t>2 PHÚT</a:t>
            </a:r>
            <a:endParaRPr lang="en-US" sz="1600" b="1">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047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1"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xit" presetSubtype="1" fill="hold" grpId="0" nodeType="clickEffect">
                                  <p:stCondLst>
                                    <p:cond delay="0"/>
                                  </p:stCondLst>
                                  <p:childTnLst>
                                    <p:animEffect transition="out" filter="wheel(1)">
                                      <p:cBhvr>
                                        <p:cTn id="24" dur="120000"/>
                                        <p:tgtEl>
                                          <p:spTgt spid="13"/>
                                        </p:tgtEl>
                                      </p:cBhvr>
                                    </p:animEffect>
                                    <p:set>
                                      <p:cBhvr>
                                        <p:cTn id="25" dur="1" fill="hold">
                                          <p:stCondLst>
                                            <p:cond delay="119999"/>
                                          </p:stCondLst>
                                        </p:cTn>
                                        <p:tgtEl>
                                          <p:spTgt spid="13"/>
                                        </p:tgtEl>
                                        <p:attrNameLst>
                                          <p:attrName>style.visibility</p:attrName>
                                        </p:attrNameLst>
                                      </p:cBhvr>
                                      <p:to>
                                        <p:strVal val="hidden"/>
                                      </p:to>
                                    </p:set>
                                  </p:childTnLst>
                                </p:cTn>
                              </p:par>
                            </p:childTnLst>
                          </p:cTn>
                        </p:par>
                        <p:par>
                          <p:cTn id="26" fill="hold">
                            <p:stCondLst>
                              <p:cond delay="120000"/>
                            </p:stCondLst>
                            <p:childTnLst>
                              <p:par>
                                <p:cTn id="27" presetID="1" presetClass="entr" presetSubtype="0" fill="hold" grpId="0" nodeType="afterEffect">
                                  <p:stCondLst>
                                    <p:cond delay="0"/>
                                  </p:stCondLst>
                                  <p:childTnLst>
                                    <p:set>
                                      <p:cBhvr>
                                        <p:cTn id="28" dur="1" fill="hold">
                                          <p:stCondLst>
                                            <p:cond delay="999"/>
                                          </p:stCondLst>
                                        </p:cTn>
                                        <p:tgtEl>
                                          <p:spTgt spid="1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alarm clo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 y="0"/>
            <a:ext cx="9141619" cy="5143500"/>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68112" t="2133" r="10000" b="53305"/>
          <a:stretch/>
        </p:blipFill>
        <p:spPr>
          <a:xfrm>
            <a:off x="6659752" y="95270"/>
            <a:ext cx="2000895" cy="2292096"/>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3466" r="34400" b="5897"/>
          <a:stretch/>
        </p:blipFill>
        <p:spPr>
          <a:xfrm>
            <a:off x="547852" y="144314"/>
            <a:ext cx="8333267" cy="5223641"/>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1467" t="53333" r="77067" b="2104"/>
          <a:stretch/>
        </p:blipFill>
        <p:spPr>
          <a:xfrm>
            <a:off x="-175203" y="2743200"/>
            <a:ext cx="1962401" cy="2292096"/>
          </a:xfrm>
          <a:prstGeom prst="rect">
            <a:avLst/>
          </a:prstGeom>
        </p:spPr>
      </p:pic>
      <p:sp>
        <p:nvSpPr>
          <p:cNvPr id="3" name="TextBox 2">
            <a:extLst>
              <a:ext uri="{FF2B5EF4-FFF2-40B4-BE49-F238E27FC236}">
                <a16:creationId xmlns:a16="http://schemas.microsoft.com/office/drawing/2014/main" xmlns="" id="{700E2F01-5A35-4695-8518-2F4FB8372C49}"/>
              </a:ext>
            </a:extLst>
          </p:cNvPr>
          <p:cNvSpPr txBox="1"/>
          <p:nvPr/>
        </p:nvSpPr>
        <p:spPr>
          <a:xfrm>
            <a:off x="1675657" y="1297060"/>
            <a:ext cx="7093921" cy="3483005"/>
          </a:xfrm>
          <a:prstGeom prst="rect">
            <a:avLst/>
          </a:prstGeom>
          <a:noFill/>
        </p:spPr>
        <p:txBody>
          <a:bodyPr wrap="square" rtlCol="0">
            <a:spAutoFit/>
          </a:bodyPr>
          <a:lstStyle/>
          <a:p>
            <a:pPr>
              <a:lnSpc>
                <a:spcPct val="115000"/>
              </a:lnSpc>
              <a:spcAft>
                <a:spcPts val="1000"/>
              </a:spcAft>
            </a:pPr>
            <a:r>
              <a:rPr lang="en-US" sz="4000">
                <a:solidFill>
                  <a:srgbClr val="FF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a:solidFill>
                  <a:srgbClr val="FF0000"/>
                </a:solidFill>
                <a:effectLst/>
                <a:ea typeface="Times New Roman" panose="02020603050405020304" pitchFamily="18" charset="0"/>
                <a:cs typeface="Times New Roman" panose="02020603050405020304" pitchFamily="18" charset="0"/>
              </a:rPr>
              <a:t> </a:t>
            </a:r>
            <a:r>
              <a:rPr lang="vi-VN" sz="4000">
                <a:solidFill>
                  <a:srgbClr val="FF0000"/>
                </a:solidFill>
                <a:effectLst/>
                <a:ea typeface="Times New Roman" panose="02020603050405020304" pitchFamily="18" charset="0"/>
                <a:cs typeface="Times New Roman" panose="02020603050405020304" pitchFamily="18" charset="0"/>
              </a:rPr>
              <a:t>câu kiểu Ai( con gì, cái gì ?) – thế nào?</a:t>
            </a:r>
            <a:endParaRPr lang="en-US" sz="4000">
              <a:solidFill>
                <a:srgbClr val="FF0000"/>
              </a:solidFill>
              <a:effectLst/>
              <a:ea typeface="Calibri" panose="020F0502020204030204" pitchFamily="34" charset="0"/>
              <a:cs typeface="Times New Roman" panose="02020603050405020304" pitchFamily="18" charset="0"/>
            </a:endParaRPr>
          </a:p>
          <a:p>
            <a:r>
              <a:rPr lang="en-US" sz="4000">
                <a:effectLst/>
                <a:ea typeface="Times New Roman" panose="02020603050405020304" pitchFamily="18" charset="0"/>
              </a:rPr>
              <a:t>  </a:t>
            </a:r>
            <a:r>
              <a:rPr lang="vi-VN" sz="4000">
                <a:effectLst/>
                <a:ea typeface="Times New Roman" panose="02020603050405020304" pitchFamily="18" charset="0"/>
              </a:rPr>
              <a:t>Bộ phận trả lời cho câu hỏi Thế nào? Trong câu là từ chỉ đặc điểm</a:t>
            </a:r>
            <a:endParaRPr lang="en-US" sz="4000">
              <a:solidFill>
                <a:srgbClr val="FF0000"/>
              </a:solidFill>
              <a:cs typeface="Arial" panose="020B0604020202020204" pitchFamily="34" charset="0"/>
            </a:endParaRPr>
          </a:p>
        </p:txBody>
      </p:sp>
    </p:spTree>
    <p:extLst>
      <p:ext uri="{BB962C8B-B14F-4D97-AF65-F5344CB8AC3E}">
        <p14:creationId xmlns:p14="http://schemas.microsoft.com/office/powerpoint/2010/main" val="11281380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图片 4111" descr="PPT素材-11">
            <a:extLst>
              <a:ext uri="{FF2B5EF4-FFF2-40B4-BE49-F238E27FC236}">
                <a16:creationId xmlns:a16="http://schemas.microsoft.com/office/drawing/2014/main" xmlns="" id="{361B2FBB-8E57-4F9F-97F6-C67A418026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5235" y="2571750"/>
            <a:ext cx="10808567" cy="26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图片 4101" descr="13">
            <a:extLst>
              <a:ext uri="{FF2B5EF4-FFF2-40B4-BE49-F238E27FC236}">
                <a16:creationId xmlns:a16="http://schemas.microsoft.com/office/drawing/2014/main" xmlns="" id="{EE75CCAE-6B7D-4B16-8CEF-BE95E2F6F8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63064" y="0"/>
            <a:ext cx="4467992" cy="367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文本框 4105">
            <a:extLst>
              <a:ext uri="{FF2B5EF4-FFF2-40B4-BE49-F238E27FC236}">
                <a16:creationId xmlns:a16="http://schemas.microsoft.com/office/drawing/2014/main" xmlns="" id="{52A99A22-C07E-4D1A-B58A-884F3ED84FF3}"/>
              </a:ext>
            </a:extLst>
          </p:cNvPr>
          <p:cNvSpPr txBox="1"/>
          <p:nvPr/>
        </p:nvSpPr>
        <p:spPr>
          <a:xfrm>
            <a:off x="4443503" y="1196250"/>
            <a:ext cx="3771900" cy="1477328"/>
          </a:xfrm>
          <a:prstGeom prst="rect">
            <a:avLst/>
          </a:prstGeom>
          <a:noFill/>
          <a:ln w="9525">
            <a:noFill/>
          </a:ln>
          <a:effectLst>
            <a:outerShdw blurRad="50800" dist="38100" dir="16200000" rotWithShape="0">
              <a:prstClr val="black">
                <a:alpha val="40000"/>
              </a:prstClr>
            </a:outerShdw>
          </a:effectLst>
        </p:spPr>
        <p:txBody>
          <a:bodyPr wrap="square">
            <a:spAutoFit/>
          </a:bodyPr>
          <a:lstStyle/>
          <a:p>
            <a:pPr algn="ctr" defTabSz="613331">
              <a:spcBef>
                <a:spcPct val="50000"/>
              </a:spcBef>
              <a:defRPr/>
            </a:pPr>
            <a:r>
              <a:rPr lang="en-US" altLang="zh-CN" sz="3600" b="1">
                <a:solidFill>
                  <a:srgbClr val="FF0000"/>
                </a:solidFill>
                <a:latin typeface="Arial" panose="020B0604020202020204" pitchFamily="34" charset="0"/>
                <a:ea typeface="SimSun" panose="02010600030101010101" pitchFamily="2" charset="-122"/>
                <a:cs typeface="Arial" panose="020B0604020202020204" pitchFamily="34" charset="0"/>
              </a:rPr>
              <a:t>Hoạt động 3 </a:t>
            </a:r>
          </a:p>
          <a:p>
            <a:pPr algn="ctr" defTabSz="613331">
              <a:spcBef>
                <a:spcPct val="50000"/>
              </a:spcBef>
              <a:defRPr/>
            </a:pPr>
            <a:r>
              <a:rPr lang="en-US" altLang="zh-CN" sz="3600" b="1">
                <a:solidFill>
                  <a:schemeClr val="tx2">
                    <a:lumMod val="75000"/>
                  </a:schemeClr>
                </a:solidFill>
                <a:latin typeface="Arial" panose="020B0604020202020204" pitchFamily="34" charset="0"/>
                <a:ea typeface="SimSun" panose="02010600030101010101" pitchFamily="2" charset="-122"/>
                <a:cs typeface="Arial" panose="020B0604020202020204" pitchFamily="34" charset="0"/>
              </a:rPr>
              <a:t>Vận dụng</a:t>
            </a:r>
            <a:endParaRPr lang="zh-CN" altLang="en-US" sz="3600" b="1" dirty="0">
              <a:solidFill>
                <a:schemeClr val="tx2">
                  <a:lumMod val="75000"/>
                </a:schemeClr>
              </a:solidFill>
              <a:latin typeface="Arial" panose="020B0604020202020204" pitchFamily="34" charset="0"/>
              <a:ea typeface="SimSun" panose="02010600030101010101" pitchFamily="2" charset="-122"/>
              <a:cs typeface="Arial" panose="020B0604020202020204" pitchFamily="34" charset="0"/>
            </a:endParaRPr>
          </a:p>
        </p:txBody>
      </p:sp>
      <p:pic>
        <p:nvPicPr>
          <p:cNvPr id="4109" name="图片 4108" descr="7">
            <a:extLst>
              <a:ext uri="{FF2B5EF4-FFF2-40B4-BE49-F238E27FC236}">
                <a16:creationId xmlns:a16="http://schemas.microsoft.com/office/drawing/2014/main" xmlns="" id="{38ACB088-5E5E-4DA3-924F-AA51FF25590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3234" y="351617"/>
            <a:ext cx="2128536" cy="1077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图片 4109" descr="封面2">
            <a:extLst>
              <a:ext uri="{FF2B5EF4-FFF2-40B4-BE49-F238E27FC236}">
                <a16:creationId xmlns:a16="http://schemas.microsoft.com/office/drawing/2014/main" xmlns="" id="{1745C6C4-218D-4E98-B131-AEAC0E30F1D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0824" y="2065525"/>
            <a:ext cx="3427026"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98658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nodeType="afterGroup">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nodeType="afterGroup">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childTnLst>
                          </p:cTn>
                        </p:par>
                        <p:par>
                          <p:cTn id="33" fill="hold" nodeType="afterGroup">
                            <p:stCondLst>
                              <p:cond delay="2500"/>
                            </p:stCondLst>
                            <p:childTnLst>
                              <p:par>
                                <p:cTn id="34" presetID="22" presetClass="entr" presetSubtype="4" fill="hold" grpId="0" nodeType="afterEffect">
                                  <p:stCondLst>
                                    <p:cond delay="0"/>
                                  </p:stCondLst>
                                  <p:childTnLst>
                                    <p:set>
                                      <p:cBhvr>
                                        <p:cTn id="35" dur="1" fill="hold">
                                          <p:stCondLst>
                                            <p:cond delay="0"/>
                                          </p:stCondLst>
                                        </p:cTn>
                                        <p:tgtEl>
                                          <p:spTgt spid="4106"/>
                                        </p:tgtEl>
                                        <p:attrNameLst>
                                          <p:attrName>style.visibility</p:attrName>
                                        </p:attrNameLst>
                                      </p:cBhvr>
                                      <p:to>
                                        <p:strVal val="visible"/>
                                      </p:to>
                                    </p:set>
                                    <p:animEffect transition="in" filter="wipe(down)">
                                      <p:cBhvr>
                                        <p:cTn id="36" dur="5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xmlns="" id="{D32E17B4-22F7-4C8A-86E5-F0442CF26D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xmlns="" id="{0639E69B-FAE9-4D8A-B758-A588BE6C41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8307" y="209551"/>
            <a:ext cx="6607969" cy="145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xmlns="" id="{B324B742-B274-4039-A70B-A952C254E9BC}"/>
              </a:ext>
            </a:extLst>
          </p:cNvPr>
          <p:cNvSpPr txBox="1"/>
          <p:nvPr/>
        </p:nvSpPr>
        <p:spPr>
          <a:xfrm>
            <a:off x="1262658" y="1254225"/>
            <a:ext cx="6757326" cy="2041456"/>
          </a:xfrm>
          <a:prstGeom prst="rect">
            <a:avLst/>
          </a:prstGeom>
          <a:noFill/>
        </p:spPr>
        <p:txBody>
          <a:bodyPr wrap="square">
            <a:spAutoFit/>
          </a:bodyPr>
          <a:lstStyle/>
          <a:p>
            <a:pPr algn="ctr">
              <a:lnSpc>
                <a:spcPct val="150000"/>
              </a:lnSpc>
              <a:defRPr/>
            </a:pPr>
            <a:r>
              <a:rPr lang="en-US" altLang="zh-CN" sz="4500">
                <a:ln w="9525">
                  <a:noFill/>
                </a:ln>
                <a:solidFill>
                  <a:srgbClr val="7030A0"/>
                </a:solidFill>
                <a:effectLst>
                  <a:outerShdw blurRad="50800" dist="38100" dir="5400000" algn="t" rotWithShape="0">
                    <a:prstClr val="black">
                      <a:alpha val="40000"/>
                    </a:prstClr>
                  </a:outerShdw>
                </a:effectLst>
                <a:latin typeface="Arial"/>
                <a:ea typeface="方正卡通简体" panose="03000509000000000000" pitchFamily="65" charset="-122"/>
              </a:rPr>
              <a:t>Trò chơi</a:t>
            </a:r>
          </a:p>
          <a:p>
            <a:pPr algn="ctr">
              <a:lnSpc>
                <a:spcPct val="150000"/>
              </a:lnSpc>
              <a:defRPr/>
            </a:pPr>
            <a:r>
              <a:rPr lang="en-US" altLang="zh-CN" sz="4500" b="1">
                <a:ln w="9525">
                  <a:noFill/>
                </a:ln>
                <a:solidFill>
                  <a:srgbClr val="C00000"/>
                </a:solidFill>
                <a:effectLst>
                  <a:outerShdw blurRad="50800" dist="38100" dir="5400000" algn="t" rotWithShape="0">
                    <a:prstClr val="black">
                      <a:alpha val="40000"/>
                    </a:prstClr>
                  </a:outerShdw>
                </a:effectLst>
                <a:latin typeface="Arial"/>
                <a:ea typeface="方正卡通简体" panose="03000509000000000000" pitchFamily="65" charset="-122"/>
              </a:rPr>
              <a:t>Tìm đường về nhà</a:t>
            </a:r>
            <a:endParaRPr lang="zh-CN" altLang="en-US" sz="4500" b="1" dirty="0">
              <a:ln w="9525">
                <a:noFill/>
              </a:ln>
              <a:solidFill>
                <a:srgbClr val="C00000"/>
              </a:solidFill>
              <a:effectLst>
                <a:outerShdw blurRad="50800" dist="38100" dir="5400000" algn="t" rotWithShape="0">
                  <a:prstClr val="black">
                    <a:alpha val="40000"/>
                  </a:prstClr>
                </a:outerShdw>
              </a:effectLst>
              <a:latin typeface="Arial"/>
              <a:ea typeface="方正卡通简体" panose="03000509000000000000" pitchFamily="65" charset="-122"/>
            </a:endParaRPr>
          </a:p>
        </p:txBody>
      </p:sp>
      <p:pic>
        <p:nvPicPr>
          <p:cNvPr id="9" name="Picture 158" descr="200712419435657_1">
            <a:extLst>
              <a:ext uri="{FF2B5EF4-FFF2-40B4-BE49-F238E27FC236}">
                <a16:creationId xmlns:a16="http://schemas.microsoft.com/office/drawing/2014/main" xmlns="" id="{1391D429-7909-4F99-A210-19D5E0D02CAC}"/>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4179" y="3487341"/>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9" descr="10004015438746072987">
            <a:extLst>
              <a:ext uri="{FF2B5EF4-FFF2-40B4-BE49-F238E27FC236}">
                <a16:creationId xmlns:a16="http://schemas.microsoft.com/office/drawing/2014/main" xmlns="" id="{04FEA51F-2F30-4A1B-9840-C039AA775F3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9372600" y="4443413"/>
            <a:ext cx="991791" cy="992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0" descr="200712419435657_1">
            <a:extLst>
              <a:ext uri="{FF2B5EF4-FFF2-40B4-BE49-F238E27FC236}">
                <a16:creationId xmlns:a16="http://schemas.microsoft.com/office/drawing/2014/main" xmlns="" id="{9740F17D-EAF8-4D69-A37F-67AEB8F6740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364391" y="234315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xmlns="" id="{7A4CD055-41D7-4912-B260-8432021F52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089245" flipH="1">
            <a:off x="783431" y="3375422"/>
            <a:ext cx="958454"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a:extLst>
              <a:ext uri="{FF2B5EF4-FFF2-40B4-BE49-F238E27FC236}">
                <a16:creationId xmlns:a16="http://schemas.microsoft.com/office/drawing/2014/main" xmlns="" id="{8F25D219-BC4C-4FA0-94E7-98DF6A2329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089245" flipH="1">
            <a:off x="783431" y="3401617"/>
            <a:ext cx="958454" cy="1020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a:extLst>
              <a:ext uri="{FF2B5EF4-FFF2-40B4-BE49-F238E27FC236}">
                <a16:creationId xmlns:a16="http://schemas.microsoft.com/office/drawing/2014/main" xmlns="" id="{6D89A227-336A-402A-901F-272208AA04C3}"/>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7016" y="4163616"/>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8" descr="200712419435657_1">
            <a:extLst>
              <a:ext uri="{FF2B5EF4-FFF2-40B4-BE49-F238E27FC236}">
                <a16:creationId xmlns:a16="http://schemas.microsoft.com/office/drawing/2014/main" xmlns="" id="{A03A450F-14D0-4A64-A7B2-B2E880645204}"/>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066" y="1660922"/>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40EF330D-FB9B-4FFA-8672-C831780E95B2}"/>
              </a:ext>
            </a:extLst>
          </p:cNvPr>
          <p:cNvSpPr>
            <a:spLocks noGrp="1"/>
          </p:cNvSpPr>
          <p:nvPr>
            <p:ph type="body" sz="quarter" idx="10"/>
          </p:nvPr>
        </p:nvSpPr>
        <p:spPr>
          <a:xfrm>
            <a:off x="2868333" y="749636"/>
            <a:ext cx="6881309" cy="480131"/>
          </a:xfrm>
        </p:spPr>
        <p:txBody>
          <a:bodyPr/>
          <a:lstStyle/>
          <a:p>
            <a:r>
              <a:rPr lang="en-US" sz="2800">
                <a:latin typeface="Arial" panose="020B0604020202020204" pitchFamily="34" charset="0"/>
                <a:cs typeface="Arial" panose="020B0604020202020204" pitchFamily="34" charset="0"/>
              </a:rPr>
              <a:t>CHỦ ĐỀ: NHỮNG NGƯỜI BẠN NHỎ</a:t>
            </a:r>
          </a:p>
        </p:txBody>
      </p:sp>
      <p:sp>
        <p:nvSpPr>
          <p:cNvPr id="3" name="Text Placeholder 2">
            <a:extLst>
              <a:ext uri="{FF2B5EF4-FFF2-40B4-BE49-F238E27FC236}">
                <a16:creationId xmlns:a16="http://schemas.microsoft.com/office/drawing/2014/main" xmlns="" id="{4D97CB99-0486-4929-B0E5-874F1C0D4514}"/>
              </a:ext>
            </a:extLst>
          </p:cNvPr>
          <p:cNvSpPr>
            <a:spLocks noGrp="1"/>
          </p:cNvSpPr>
          <p:nvPr>
            <p:ph type="body" sz="quarter" idx="11"/>
          </p:nvPr>
        </p:nvSpPr>
        <p:spPr>
          <a:xfrm>
            <a:off x="3347246" y="1548485"/>
            <a:ext cx="5649912" cy="452571"/>
          </a:xfrm>
        </p:spPr>
        <p:txBody>
          <a:bodyPr/>
          <a:lstStyle/>
          <a:p>
            <a:r>
              <a:rPr lang="en-US" sz="3200">
                <a:latin typeface="Arial" panose="020B0604020202020204" pitchFamily="34" charset="0"/>
                <a:cs typeface="Arial" panose="020B0604020202020204" pitchFamily="34" charset="0"/>
              </a:rPr>
              <a:t>Bài 3: ĐỒ ĐẠC TRONG NHÀ</a:t>
            </a:r>
          </a:p>
        </p:txBody>
      </p:sp>
      <p:pic>
        <p:nvPicPr>
          <p:cNvPr id="6" name="Picture Placeholder 5">
            <a:extLst>
              <a:ext uri="{FF2B5EF4-FFF2-40B4-BE49-F238E27FC236}">
                <a16:creationId xmlns:a16="http://schemas.microsoft.com/office/drawing/2014/main" xmlns="" id="{926F461C-A883-43D9-9189-B915EC27DF0D}"/>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0255" r="10255"/>
          <a:stretch>
            <a:fillRect/>
          </a:stretch>
        </p:blipFill>
        <p:spPr/>
      </p:pic>
      <p:pic>
        <p:nvPicPr>
          <p:cNvPr id="5" name="图片 7" descr="未标题-1">
            <a:extLst>
              <a:ext uri="{FF2B5EF4-FFF2-40B4-BE49-F238E27FC236}">
                <a16:creationId xmlns:a16="http://schemas.microsoft.com/office/drawing/2014/main" xmlns="" id="{13C160A5-6EDA-4A1A-A24F-3DD58684D11B}"/>
              </a:ext>
            </a:extLst>
          </p:cNvPr>
          <p:cNvPicPr>
            <a:picLocks noChangeAspect="1"/>
          </p:cNvPicPr>
          <p:nvPr/>
        </p:nvPicPr>
        <p:blipFill>
          <a:blip r:embed="rId3"/>
          <a:stretch>
            <a:fillRect/>
          </a:stretch>
        </p:blipFill>
        <p:spPr>
          <a:xfrm>
            <a:off x="3619659" y="3472558"/>
            <a:ext cx="5398770" cy="1842611"/>
          </a:xfrm>
          <a:prstGeom prst="rect">
            <a:avLst/>
          </a:prstGeom>
        </p:spPr>
      </p:pic>
    </p:spTree>
    <p:extLst>
      <p:ext uri="{BB962C8B-B14F-4D97-AF65-F5344CB8AC3E}">
        <p14:creationId xmlns:p14="http://schemas.microsoft.com/office/powerpoint/2010/main" val="2347520081"/>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A89CF3EC-1EC2-4C4C-8655-DA5A362FDF05}"/>
              </a:ext>
            </a:extLst>
          </p:cNvPr>
          <p:cNvSpPr txBox="1"/>
          <p:nvPr/>
        </p:nvSpPr>
        <p:spPr>
          <a:xfrm>
            <a:off x="805391" y="264964"/>
            <a:ext cx="7533217" cy="4613571"/>
          </a:xfrm>
          <a:prstGeom prst="rect">
            <a:avLst/>
          </a:prstGeom>
          <a:noFill/>
        </p:spPr>
        <p:txBody>
          <a:bodyPr wrap="square">
            <a:spAutoFit/>
          </a:bodyPr>
          <a:lstStyle/>
          <a:p>
            <a:pPr>
              <a:lnSpc>
                <a:spcPct val="150000"/>
              </a:lnSpc>
            </a:pPr>
            <a:r>
              <a:rPr lang="en-US" sz="4000">
                <a:solidFill>
                  <a:srgbClr val="C00000"/>
                </a:solidFill>
                <a:ea typeface="Times New Roman" panose="02020603050405020304" pitchFamily="18" charset="0"/>
                <a:cs typeface="Times New Roman" panose="02020603050405020304" pitchFamily="18" charset="0"/>
              </a:rPr>
              <a:t>L</a:t>
            </a:r>
            <a:r>
              <a:rPr lang="vi-VN" sz="4000">
                <a:solidFill>
                  <a:srgbClr val="C00000"/>
                </a:solidFill>
                <a:effectLst/>
                <a:ea typeface="Times New Roman" panose="02020603050405020304" pitchFamily="18" charset="0"/>
                <a:cs typeface="Times New Roman" panose="02020603050405020304" pitchFamily="18" charset="0"/>
              </a:rPr>
              <a:t>uật chơi:</a:t>
            </a:r>
            <a:r>
              <a:rPr lang="vi-VN" sz="4000">
                <a:effectLst/>
                <a:ea typeface="Times New Roman" panose="02020603050405020304" pitchFamily="18" charset="0"/>
                <a:cs typeface="Times New Roman" panose="02020603050405020304" pitchFamily="18" charset="0"/>
              </a:rPr>
              <a:t> </a:t>
            </a:r>
            <a:endParaRPr lang="en-US" sz="4000">
              <a:effectLst/>
              <a:ea typeface="Times New Roman" panose="02020603050405020304" pitchFamily="18" charset="0"/>
              <a:cs typeface="Times New Roman" panose="02020603050405020304" pitchFamily="18" charset="0"/>
            </a:endParaRPr>
          </a:p>
          <a:p>
            <a:pPr>
              <a:lnSpc>
                <a:spcPct val="150000"/>
              </a:lnSpc>
            </a:pPr>
            <a:r>
              <a:rPr lang="en-US" sz="4000">
                <a:ea typeface="Times New Roman" panose="02020603050405020304" pitchFamily="18" charset="0"/>
                <a:cs typeface="Times New Roman" panose="02020603050405020304" pitchFamily="18" charset="0"/>
              </a:rPr>
              <a:t>   </a:t>
            </a:r>
            <a:r>
              <a:rPr lang="vi-VN" sz="4000">
                <a:effectLst/>
                <a:ea typeface="Times New Roman" panose="02020603050405020304" pitchFamily="18" charset="0"/>
                <a:cs typeface="Times New Roman" panose="02020603050405020304" pitchFamily="18" charset="0"/>
              </a:rPr>
              <a:t>Vẽ đường về nhà theo sơ đồ, vừa vẽ vừa nói tên</a:t>
            </a:r>
            <a:r>
              <a:rPr lang="en-US" sz="4000">
                <a:effectLst/>
                <a:ea typeface="Times New Roman" panose="02020603050405020304" pitchFamily="18" charset="0"/>
                <a:cs typeface="Times New Roman" panose="02020603050405020304" pitchFamily="18" charset="0"/>
              </a:rPr>
              <a:t> </a:t>
            </a:r>
            <a:r>
              <a:rPr lang="vi-VN" sz="4000">
                <a:effectLst/>
                <a:ea typeface="Times New Roman" panose="02020603050405020304" pitchFamily="18" charset="0"/>
                <a:cs typeface="Times New Roman" panose="02020603050405020304" pitchFamily="18" charset="0"/>
              </a:rPr>
              <a:t>những đồ vật nhìn thấy trên đường đi.</a:t>
            </a:r>
            <a:br>
              <a:rPr lang="vi-VN" sz="4000">
                <a:effectLst/>
                <a:ea typeface="Times New Roman" panose="02020603050405020304" pitchFamily="18" charset="0"/>
                <a:cs typeface="Times New Roman" panose="02020603050405020304" pitchFamily="18" charset="0"/>
              </a:rPr>
            </a:br>
            <a:endParaRPr lang="en-US" sz="4000"/>
          </a:p>
        </p:txBody>
      </p:sp>
    </p:spTree>
    <p:extLst>
      <p:ext uri="{BB962C8B-B14F-4D97-AF65-F5344CB8AC3E}">
        <p14:creationId xmlns:p14="http://schemas.microsoft.com/office/powerpoint/2010/main" val="2050312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FF2E331-D00E-4880-8585-634FE58EAD00}"/>
              </a:ext>
            </a:extLst>
          </p:cNvPr>
          <p:cNvPicPr>
            <a:picLocks noChangeAspect="1"/>
          </p:cNvPicPr>
          <p:nvPr/>
        </p:nvPicPr>
        <p:blipFill>
          <a:blip r:embed="rId3"/>
          <a:stretch>
            <a:fillRect/>
          </a:stretch>
        </p:blipFill>
        <p:spPr>
          <a:xfrm>
            <a:off x="142257" y="142536"/>
            <a:ext cx="8859486" cy="4858428"/>
          </a:xfrm>
          <a:prstGeom prst="rect">
            <a:avLst/>
          </a:prstGeom>
        </p:spPr>
      </p:pic>
      <p:sp>
        <p:nvSpPr>
          <p:cNvPr id="6" name="Rectangle: Rounded Corners 5">
            <a:extLst>
              <a:ext uri="{FF2B5EF4-FFF2-40B4-BE49-F238E27FC236}">
                <a16:creationId xmlns:a16="http://schemas.microsoft.com/office/drawing/2014/main" xmlns="" id="{C49FB75C-C598-44F2-BC44-B2E6586CD960}"/>
              </a:ext>
            </a:extLst>
          </p:cNvPr>
          <p:cNvSpPr/>
          <p:nvPr/>
        </p:nvSpPr>
        <p:spPr>
          <a:xfrm>
            <a:off x="7751901" y="4486718"/>
            <a:ext cx="996937" cy="46199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FFFF00"/>
                </a:solidFill>
                <a:latin typeface="Times New Roman" panose="02020603050405020304" pitchFamily="18" charset="0"/>
                <a:cs typeface="Times New Roman" panose="02020603050405020304" pitchFamily="18" charset="0"/>
              </a:rPr>
              <a:t>HẾT GIỜ</a:t>
            </a:r>
          </a:p>
        </p:txBody>
      </p:sp>
      <p:sp>
        <p:nvSpPr>
          <p:cNvPr id="7" name="Rectangle: Rounded Corners 6">
            <a:extLst>
              <a:ext uri="{FF2B5EF4-FFF2-40B4-BE49-F238E27FC236}">
                <a16:creationId xmlns:a16="http://schemas.microsoft.com/office/drawing/2014/main" xmlns="" id="{19F2489E-F873-4026-A4C4-AE77AE4D4926}"/>
              </a:ext>
            </a:extLst>
          </p:cNvPr>
          <p:cNvSpPr/>
          <p:nvPr/>
        </p:nvSpPr>
        <p:spPr>
          <a:xfrm>
            <a:off x="7751901" y="4485087"/>
            <a:ext cx="996937" cy="46199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rgbClr val="FFFF00"/>
                </a:solidFill>
                <a:latin typeface="Times New Roman" panose="02020603050405020304" pitchFamily="18" charset="0"/>
                <a:cs typeface="Times New Roman" panose="02020603050405020304" pitchFamily="18" charset="0"/>
              </a:rPr>
              <a:t>2 PHÚT</a:t>
            </a:r>
            <a:endParaRPr lang="en-US" sz="1600" b="1">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730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120000"/>
                                        <p:tgtEl>
                                          <p:spTgt spid="7"/>
                                        </p:tgtEl>
                                      </p:cBhvr>
                                    </p:animEffect>
                                    <p:set>
                                      <p:cBhvr>
                                        <p:cTn id="12" dur="1" fill="hold">
                                          <p:stCondLst>
                                            <p:cond delay="119999"/>
                                          </p:stCondLst>
                                        </p:cTn>
                                        <p:tgtEl>
                                          <p:spTgt spid="7"/>
                                        </p:tgtEl>
                                        <p:attrNameLst>
                                          <p:attrName>style.visibility</p:attrName>
                                        </p:attrNameLst>
                                      </p:cBhvr>
                                      <p:to>
                                        <p:strVal val="hidden"/>
                                      </p:to>
                                    </p:set>
                                  </p:childTnLst>
                                </p:cTn>
                              </p:par>
                            </p:childTnLst>
                          </p:cTn>
                        </p:par>
                        <p:par>
                          <p:cTn id="13" fill="hold">
                            <p:stCondLst>
                              <p:cond delay="120000"/>
                            </p:stCondLst>
                            <p:childTnLst>
                              <p:par>
                                <p:cTn id="14" presetID="1" presetClass="entr" presetSubtype="0" fill="hold" grpId="0" nodeType="afterEffect">
                                  <p:stCondLst>
                                    <p:cond delay="0"/>
                                  </p:stCondLst>
                                  <p:childTnLst>
                                    <p:set>
                                      <p:cBhvr>
                                        <p:cTn id="15"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alarm clo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 y="0"/>
            <a:ext cx="9141619" cy="5143500"/>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68112" t="2133" r="10000" b="53305"/>
          <a:stretch/>
        </p:blipFill>
        <p:spPr>
          <a:xfrm>
            <a:off x="6659752" y="95270"/>
            <a:ext cx="2000895" cy="2292096"/>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3466" r="34400" b="5897"/>
          <a:stretch/>
        </p:blipFill>
        <p:spPr>
          <a:xfrm>
            <a:off x="547852" y="144314"/>
            <a:ext cx="8333267" cy="5223641"/>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1467" t="53333" r="77067" b="2104"/>
          <a:stretch/>
        </p:blipFill>
        <p:spPr>
          <a:xfrm>
            <a:off x="-175203" y="2743200"/>
            <a:ext cx="1962401" cy="2292096"/>
          </a:xfrm>
          <a:prstGeom prst="rect">
            <a:avLst/>
          </a:prstGeom>
        </p:spPr>
      </p:pic>
      <p:sp>
        <p:nvSpPr>
          <p:cNvPr id="3" name="TextBox 2">
            <a:extLst>
              <a:ext uri="{FF2B5EF4-FFF2-40B4-BE49-F238E27FC236}">
                <a16:creationId xmlns:a16="http://schemas.microsoft.com/office/drawing/2014/main" xmlns="" id="{700E2F01-5A35-4695-8518-2F4FB8372C49}"/>
              </a:ext>
            </a:extLst>
          </p:cNvPr>
          <p:cNvSpPr txBox="1"/>
          <p:nvPr/>
        </p:nvSpPr>
        <p:spPr>
          <a:xfrm>
            <a:off x="1787199" y="1657967"/>
            <a:ext cx="6658500" cy="2170466"/>
          </a:xfrm>
          <a:prstGeom prst="rect">
            <a:avLst/>
          </a:prstGeom>
          <a:noFill/>
        </p:spPr>
        <p:txBody>
          <a:bodyPr wrap="square" rtlCol="0">
            <a:spAutoFit/>
          </a:bodyPr>
          <a:lstStyle/>
          <a:p>
            <a:pPr>
              <a:lnSpc>
                <a:spcPct val="115000"/>
              </a:lnSpc>
              <a:spcAft>
                <a:spcPts val="1000"/>
              </a:spcAft>
            </a:pPr>
            <a:r>
              <a:rPr lang="en-US" sz="4000">
                <a:solidFill>
                  <a:srgbClr val="FF0000"/>
                </a:solidFill>
                <a:effectLst/>
                <a:latin typeface="Arial" panose="020B0604020202020204" pitchFamily="34" charset="0"/>
                <a:ea typeface="Times New Roman" panose="02020603050405020304" pitchFamily="18" charset="0"/>
                <a:cs typeface="Arial" panose="020B0604020202020204" pitchFamily="34" charset="0"/>
              </a:rPr>
              <a:t>Các sự vật đều có những đặc điểm riêng nên chúng ta dễ dàng nhận ra chúng.</a:t>
            </a:r>
            <a:endParaRPr lang="en-US" sz="4000">
              <a:solidFill>
                <a:srgbClr val="FF0000"/>
              </a:solidFill>
              <a:cs typeface="Arial" panose="020B0604020202020204" pitchFamily="34" charset="0"/>
            </a:endParaRPr>
          </a:p>
        </p:txBody>
      </p:sp>
    </p:spTree>
    <p:extLst>
      <p:ext uri="{BB962C8B-B14F-4D97-AF65-F5344CB8AC3E}">
        <p14:creationId xmlns:p14="http://schemas.microsoft.com/office/powerpoint/2010/main" val="1767448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BA574B53-AFFF-4255-A6CF-28D3A1FAA740}"/>
              </a:ext>
            </a:extLst>
          </p:cNvPr>
          <p:cNvGrpSpPr/>
          <p:nvPr/>
        </p:nvGrpSpPr>
        <p:grpSpPr>
          <a:xfrm>
            <a:off x="2573862" y="1614845"/>
            <a:ext cx="3286762" cy="1913810"/>
            <a:chOff x="3614696" y="2256098"/>
            <a:chExt cx="4382349" cy="2551747"/>
          </a:xfrm>
        </p:grpSpPr>
        <p:grpSp>
          <p:nvGrpSpPr>
            <p:cNvPr id="8" name="Group 7">
              <a:extLst>
                <a:ext uri="{FF2B5EF4-FFF2-40B4-BE49-F238E27FC236}">
                  <a16:creationId xmlns:a16="http://schemas.microsoft.com/office/drawing/2014/main" xmlns="" id="{190AF154-CEF2-49D8-8E9D-BABE224E7454}"/>
                </a:ext>
              </a:extLst>
            </p:cNvPr>
            <p:cNvGrpSpPr/>
            <p:nvPr userDrawn="1"/>
          </p:nvGrpSpPr>
          <p:grpSpPr>
            <a:xfrm>
              <a:off x="3614696" y="2256098"/>
              <a:ext cx="4382349" cy="1781775"/>
              <a:chOff x="4065548" y="1655206"/>
              <a:chExt cx="4382349" cy="1781775"/>
            </a:xfrm>
          </p:grpSpPr>
          <p:pic>
            <p:nvPicPr>
              <p:cNvPr id="10" name="Picture 9">
                <a:extLst>
                  <a:ext uri="{FF2B5EF4-FFF2-40B4-BE49-F238E27FC236}">
                    <a16:creationId xmlns:a16="http://schemas.microsoft.com/office/drawing/2014/main" xmlns="" id="{D6B7A272-32E0-4FF9-91A8-91D5573E1FA8}"/>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xmlns="" id="{EE511FF4-5F5C-44DD-9279-669BEE7ECE60}"/>
                  </a:ext>
                </a:extLst>
              </p:cNvPr>
              <p:cNvSpPr txBox="1"/>
              <p:nvPr userDrawn="1"/>
            </p:nvSpPr>
            <p:spPr>
              <a:xfrm>
                <a:off x="5192775" y="2882984"/>
                <a:ext cx="2229758" cy="553997"/>
              </a:xfrm>
              <a:prstGeom prst="rect">
                <a:avLst/>
              </a:prstGeom>
              <a:noFill/>
            </p:spPr>
            <p:txBody>
              <a:bodyPr wrap="square" rtlCol="0">
                <a:spAutoFit/>
              </a:bodyPr>
              <a:lstStyle/>
              <a:p>
                <a:r>
                  <a:rPr lang="en-US" sz="21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xmlns="" id="{E000159E-0E90-4AC7-856E-C1B185D49809}"/>
                  </a:ext>
                </a:extLst>
              </p:cNvPr>
              <p:cNvSpPr txBox="1"/>
              <p:nvPr userDrawn="1"/>
            </p:nvSpPr>
            <p:spPr>
              <a:xfrm>
                <a:off x="4256580" y="1823698"/>
                <a:ext cx="3912506" cy="984886"/>
              </a:xfrm>
              <a:prstGeom prst="rect">
                <a:avLst/>
              </a:prstGeom>
              <a:noFill/>
            </p:spPr>
            <p:txBody>
              <a:bodyPr wrap="square" rtlCol="0">
                <a:spAutoFit/>
              </a:bodyPr>
              <a:lstStyle/>
              <a:p>
                <a:pPr algn="ctr"/>
                <a:r>
                  <a:rPr lang="en-US" sz="2100" b="1" dirty="0">
                    <a:solidFill>
                      <a:srgbClr val="FF0000"/>
                    </a:solidFill>
                    <a:latin typeface="Times New Roman" panose="02020603050405020304" pitchFamily="18" charset="0"/>
                    <a:cs typeface="Times New Roman" panose="02020603050405020304" pitchFamily="18" charset="0"/>
                  </a:rPr>
                  <a:t>BÀI SOẠN CỦA </a:t>
                </a:r>
              </a:p>
              <a:p>
                <a:pPr algn="ctr"/>
                <a:r>
                  <a:rPr lang="en-US" sz="2100" b="1" dirty="0">
                    <a:solidFill>
                      <a:srgbClr val="FF0000"/>
                    </a:solidFill>
                    <a:latin typeface="Times New Roman" panose="02020603050405020304" pitchFamily="18" charset="0"/>
                    <a:cs typeface="Times New Roman" panose="02020603050405020304" pitchFamily="18" charset="0"/>
                  </a:rPr>
                  <a:t>LAN H</a:t>
                </a:r>
                <a:r>
                  <a:rPr lang="vi-VN" sz="2100" b="1" dirty="0">
                    <a:solidFill>
                      <a:srgbClr val="FF0000"/>
                    </a:solidFill>
                    <a:latin typeface="Times New Roman" panose="02020603050405020304" pitchFamily="18" charset="0"/>
                    <a:cs typeface="Times New Roman" panose="02020603050405020304" pitchFamily="18" charset="0"/>
                  </a:rPr>
                  <a:t>ƯƠN</a:t>
                </a:r>
                <a:r>
                  <a:rPr lang="en-US" sz="21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xmlns="" id="{C6D85992-2EBA-4A39-A774-EDF128BFFA2B}"/>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xmlns="" id="{E14C4907-6E37-45FB-9623-3F38E7AA245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pic>
        <p:nvPicPr>
          <p:cNvPr id="2050" name="Picture 2" descr="Kids Scenery Wallpapers - Top Free Kids Scenery Backgrounds -  WallpaperAccess"/>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68" y="0"/>
            <a:ext cx="9143464"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Củng cố bài học">
            <a:extLst>
              <a:ext uri="{FF2B5EF4-FFF2-40B4-BE49-F238E27FC236}">
                <a16:creationId xmlns:a16="http://schemas.microsoft.com/office/drawing/2014/main" xmlns="" id="{D4B8B8B9-57EF-4DF0-8B35-312E9D3BE0D5}"/>
              </a:ext>
            </a:extLst>
          </p:cNvPr>
          <p:cNvSpPr/>
          <p:nvPr/>
        </p:nvSpPr>
        <p:spPr>
          <a:xfrm>
            <a:off x="3587529" y="1081522"/>
            <a:ext cx="5923996" cy="1015663"/>
          </a:xfrm>
          <a:prstGeom prst="rect">
            <a:avLst/>
          </a:prstGeom>
        </p:spPr>
        <p:txBody>
          <a:bodyPr wrap="square">
            <a:spAutoFit/>
          </a:bodyPr>
          <a:lstStyle/>
          <a:p>
            <a:pPr defTabSz="456954">
              <a:defRPr/>
            </a:pPr>
            <a:r>
              <a:rPr lang="en-US" sz="6000" b="1">
                <a:solidFill>
                  <a:schemeClr val="tx1">
                    <a:lumMod val="65000"/>
                    <a:lumOff val="35000"/>
                  </a:schemeClr>
                </a:solidFill>
                <a:latin typeface="Quicksand Medium" pitchFamily="2" charset="0"/>
                <a:ea typeface="Arial-Rounded" panose="020B0500000000000000" pitchFamily="34" charset="0"/>
                <a:cs typeface="Arial-Rounded" panose="020B0500000000000000" pitchFamily="34" charset="0"/>
              </a:rPr>
              <a:t>Củng cố</a:t>
            </a:r>
            <a:endParaRPr lang="en-GB" sz="6000" b="1" dirty="0">
              <a:solidFill>
                <a:srgbClr val="EC008C"/>
              </a:solidFill>
              <a:latin typeface="Quicksand Medium" pitchFamily="2" charset="0"/>
              <a:ea typeface="Arial-Rounded" panose="020B0500000000000000" pitchFamily="34" charset="0"/>
              <a:cs typeface="Arial-Rounded" panose="020B0500000000000000" pitchFamily="34" charset="0"/>
            </a:endParaRPr>
          </a:p>
        </p:txBody>
      </p:sp>
      <p:pic>
        <p:nvPicPr>
          <p:cNvPr id="6" name="Picture 1">
            <a:extLst>
              <a:ext uri="{FF2B5EF4-FFF2-40B4-BE49-F238E27FC236}">
                <a16:creationId xmlns:a16="http://schemas.microsoft.com/office/drawing/2014/main" xmlns="" id="{2C92EA19-60A4-4604-BE84-8B97C7332D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29714" y="2571750"/>
            <a:ext cx="4440370" cy="2411061"/>
          </a:xfrm>
          <a:prstGeom prst="rect">
            <a:avLst/>
          </a:prstGeom>
        </p:spPr>
      </p:pic>
    </p:spTree>
    <p:extLst>
      <p:ext uri="{BB962C8B-B14F-4D97-AF65-F5344CB8AC3E}">
        <p14:creationId xmlns:p14="http://schemas.microsoft.com/office/powerpoint/2010/main" val="63079369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1"/>
                            </p:stCondLst>
                            <p:childTnLst>
                              <p:par>
                                <p:cTn id="8" presetID="26" presetClass="emph" presetSubtype="0" fill="hold" nodeType="afterEffect">
                                  <p:stCondLst>
                                    <p:cond delay="0"/>
                                  </p:stCondLst>
                                  <p:childTnLst>
                                    <p:animEffect transition="out" filter="fade">
                                      <p:cBhvr>
                                        <p:cTn id="9" dur="450" tmFilter="0, 0; .2, .5; .8, .5; 1, 0"/>
                                        <p:tgtEl>
                                          <p:spTgt spid="6"/>
                                        </p:tgtEl>
                                      </p:cBhvr>
                                    </p:animEffect>
                                    <p:animScale>
                                      <p:cBhvr>
                                        <p:cTn id="10" dur="2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xmlns="" id="{30FD3BC9-DC00-4BA4-A26B-1D50920A88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14651" y="-366118"/>
            <a:ext cx="6073157" cy="51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框 1">
            <a:extLst>
              <a:ext uri="{FF2B5EF4-FFF2-40B4-BE49-F238E27FC236}">
                <a16:creationId xmlns:a16="http://schemas.microsoft.com/office/drawing/2014/main" xmlns="" id="{1560C32A-6B51-40BA-B371-F5A58E8DA00A}"/>
              </a:ext>
            </a:extLst>
          </p:cNvPr>
          <p:cNvSpPr txBox="1">
            <a:spLocks noChangeArrowheads="1"/>
          </p:cNvSpPr>
          <p:nvPr/>
        </p:nvSpPr>
        <p:spPr bwMode="auto">
          <a:xfrm>
            <a:off x="3328540" y="2390448"/>
            <a:ext cx="52453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字魂59号-创粗黑"/>
                <a:ea typeface="字魂59号-创粗黑"/>
                <a:cs typeface="字魂59号-创粗黑"/>
              </a:defRPr>
            </a:lvl1pPr>
            <a:lvl2pPr marL="742950" indent="-285750">
              <a:defRPr>
                <a:solidFill>
                  <a:schemeClr val="tx1"/>
                </a:solidFill>
                <a:latin typeface="字魂59号-创粗黑"/>
                <a:ea typeface="字魂59号-创粗黑"/>
                <a:cs typeface="字魂59号-创粗黑"/>
              </a:defRPr>
            </a:lvl2pPr>
            <a:lvl3pPr marL="1143000" indent="-228600">
              <a:defRPr>
                <a:solidFill>
                  <a:schemeClr val="tx1"/>
                </a:solidFill>
                <a:latin typeface="字魂59号-创粗黑"/>
                <a:ea typeface="字魂59号-创粗黑"/>
                <a:cs typeface="字魂59号-创粗黑"/>
              </a:defRPr>
            </a:lvl3pPr>
            <a:lvl4pPr marL="1600200" indent="-228600">
              <a:defRPr>
                <a:solidFill>
                  <a:schemeClr val="tx1"/>
                </a:solidFill>
                <a:latin typeface="字魂59号-创粗黑"/>
                <a:ea typeface="字魂59号-创粗黑"/>
                <a:cs typeface="字魂59号-创粗黑"/>
              </a:defRPr>
            </a:lvl4pPr>
            <a:lvl5pPr marL="2057400" indent="-228600">
              <a:defRPr>
                <a:solidFill>
                  <a:schemeClr val="tx1"/>
                </a:solidFill>
                <a:latin typeface="字魂59号-创粗黑"/>
                <a:ea typeface="字魂59号-创粗黑"/>
                <a:cs typeface="字魂59号-创粗黑"/>
              </a:defRPr>
            </a:lvl5pPr>
            <a:lvl6pPr marL="2514600" indent="-228600" eaLnBrk="0" fontAlgn="base" hangingPunct="0">
              <a:spcBef>
                <a:spcPct val="0"/>
              </a:spcBef>
              <a:spcAft>
                <a:spcPct val="0"/>
              </a:spcAft>
              <a:defRPr>
                <a:solidFill>
                  <a:schemeClr val="tx1"/>
                </a:solidFill>
                <a:latin typeface="字魂59号-创粗黑"/>
                <a:ea typeface="字魂59号-创粗黑"/>
                <a:cs typeface="字魂59号-创粗黑"/>
              </a:defRPr>
            </a:lvl6pPr>
            <a:lvl7pPr marL="2971800" indent="-228600" eaLnBrk="0" fontAlgn="base" hangingPunct="0">
              <a:spcBef>
                <a:spcPct val="0"/>
              </a:spcBef>
              <a:spcAft>
                <a:spcPct val="0"/>
              </a:spcAft>
              <a:defRPr>
                <a:solidFill>
                  <a:schemeClr val="tx1"/>
                </a:solidFill>
                <a:latin typeface="字魂59号-创粗黑"/>
                <a:ea typeface="字魂59号-创粗黑"/>
                <a:cs typeface="字魂59号-创粗黑"/>
              </a:defRPr>
            </a:lvl7pPr>
            <a:lvl8pPr marL="3429000" indent="-228600" eaLnBrk="0" fontAlgn="base" hangingPunct="0">
              <a:spcBef>
                <a:spcPct val="0"/>
              </a:spcBef>
              <a:spcAft>
                <a:spcPct val="0"/>
              </a:spcAft>
              <a:defRPr>
                <a:solidFill>
                  <a:schemeClr val="tx1"/>
                </a:solidFill>
                <a:latin typeface="字魂59号-创粗黑"/>
                <a:ea typeface="字魂59号-创粗黑"/>
                <a:cs typeface="字魂59号-创粗黑"/>
              </a:defRPr>
            </a:lvl8pPr>
            <a:lvl9pPr marL="3886200" indent="-228600" eaLnBrk="0" fontAlgn="base" hangingPunct="0">
              <a:spcBef>
                <a:spcPct val="0"/>
              </a:spcBef>
              <a:spcAft>
                <a:spcPct val="0"/>
              </a:spcAft>
              <a:defRPr>
                <a:solidFill>
                  <a:schemeClr val="tx1"/>
                </a:solidFill>
                <a:latin typeface="字魂59号-创粗黑"/>
                <a:ea typeface="字魂59号-创粗黑"/>
                <a:cs typeface="字魂59号-创粗黑"/>
              </a:defRPr>
            </a:lvl9pPr>
          </a:lstStyle>
          <a:p>
            <a:pPr fontAlgn="base">
              <a:spcBef>
                <a:spcPct val="0"/>
              </a:spcBef>
              <a:spcAft>
                <a:spcPct val="0"/>
              </a:spcAft>
              <a:defRPr/>
            </a:pPr>
            <a:r>
              <a:rPr lang="en-US" altLang="zh-CN" sz="2700" b="1">
                <a:solidFill>
                  <a:srgbClr val="BD03A2"/>
                </a:solidFill>
                <a:latin typeface="Arial" panose="020B0604020202020204" pitchFamily="34" charset="0"/>
                <a:ea typeface="Microsoft YaHei" panose="020B0503020204020204" pitchFamily="34" charset="-122"/>
                <a:cs typeface="Arial" panose="020B0604020202020204" pitchFamily="34" charset="0"/>
              </a:rPr>
              <a:t>    Từ chỉ đặc điểm là các từ chỉ …</a:t>
            </a:r>
          </a:p>
        </p:txBody>
      </p:sp>
      <p:pic>
        <p:nvPicPr>
          <p:cNvPr id="30724" name="图片 7">
            <a:extLst>
              <a:ext uri="{FF2B5EF4-FFF2-40B4-BE49-F238E27FC236}">
                <a16:creationId xmlns:a16="http://schemas.microsoft.com/office/drawing/2014/main" xmlns="" id="{179D69E2-8E0F-4D08-B430-06006795546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95706">
            <a:off x="-72090" y="-191496"/>
            <a:ext cx="2218250" cy="221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图片 4">
            <a:extLst>
              <a:ext uri="{FF2B5EF4-FFF2-40B4-BE49-F238E27FC236}">
                <a16:creationId xmlns:a16="http://schemas.microsoft.com/office/drawing/2014/main" xmlns="" id="{574C0BF2-5979-4F78-A729-4955814B2C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73550" b="5023"/>
          <a:stretch>
            <a:fillRect/>
          </a:stretch>
        </p:blipFill>
        <p:spPr bwMode="auto">
          <a:xfrm>
            <a:off x="0" y="4263629"/>
            <a:ext cx="9144000" cy="85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21">
            <a:extLst>
              <a:ext uri="{FF2B5EF4-FFF2-40B4-BE49-F238E27FC236}">
                <a16:creationId xmlns:a16="http://schemas.microsoft.com/office/drawing/2014/main" xmlns="" id="{667C6AEE-4FB5-4B36-B627-4ADE0EFB49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7560" y="1862734"/>
            <a:ext cx="4011216" cy="2830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DDDCACAD-1F79-4E2B-B9CA-9B91BEE53BAF}"/>
              </a:ext>
            </a:extLst>
          </p:cNvPr>
          <p:cNvSpPr>
            <a:spLocks noChangeArrowheads="1"/>
          </p:cNvSpPr>
          <p:nvPr/>
        </p:nvSpPr>
        <p:spPr bwMode="auto">
          <a:xfrm>
            <a:off x="4791155" y="-539353"/>
            <a:ext cx="333001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字魂59号-创粗黑"/>
                <a:ea typeface="字魂59号-创粗黑"/>
                <a:cs typeface="字魂59号-创粗黑"/>
              </a:defRPr>
            </a:lvl1pPr>
            <a:lvl2pPr marL="742950" indent="-285750">
              <a:defRPr>
                <a:solidFill>
                  <a:schemeClr val="tx1"/>
                </a:solidFill>
                <a:latin typeface="字魂59号-创粗黑"/>
                <a:ea typeface="字魂59号-创粗黑"/>
                <a:cs typeface="字魂59号-创粗黑"/>
              </a:defRPr>
            </a:lvl2pPr>
            <a:lvl3pPr marL="1143000" indent="-228600">
              <a:defRPr>
                <a:solidFill>
                  <a:schemeClr val="tx1"/>
                </a:solidFill>
                <a:latin typeface="字魂59号-创粗黑"/>
                <a:ea typeface="字魂59号-创粗黑"/>
                <a:cs typeface="字魂59号-创粗黑"/>
              </a:defRPr>
            </a:lvl3pPr>
            <a:lvl4pPr marL="1600200" indent="-228600">
              <a:defRPr>
                <a:solidFill>
                  <a:schemeClr val="tx1"/>
                </a:solidFill>
                <a:latin typeface="字魂59号-创粗黑"/>
                <a:ea typeface="字魂59号-创粗黑"/>
                <a:cs typeface="字魂59号-创粗黑"/>
              </a:defRPr>
            </a:lvl4pPr>
            <a:lvl5pPr marL="2057400" indent="-228600">
              <a:defRPr>
                <a:solidFill>
                  <a:schemeClr val="tx1"/>
                </a:solidFill>
                <a:latin typeface="字魂59号-创粗黑"/>
                <a:ea typeface="字魂59号-创粗黑"/>
                <a:cs typeface="字魂59号-创粗黑"/>
              </a:defRPr>
            </a:lvl5pPr>
            <a:lvl6pPr marL="2514600" indent="-228600" eaLnBrk="0" fontAlgn="base" hangingPunct="0">
              <a:spcBef>
                <a:spcPct val="0"/>
              </a:spcBef>
              <a:spcAft>
                <a:spcPct val="0"/>
              </a:spcAft>
              <a:defRPr>
                <a:solidFill>
                  <a:schemeClr val="tx1"/>
                </a:solidFill>
                <a:latin typeface="字魂59号-创粗黑"/>
                <a:ea typeface="字魂59号-创粗黑"/>
                <a:cs typeface="字魂59号-创粗黑"/>
              </a:defRPr>
            </a:lvl6pPr>
            <a:lvl7pPr marL="2971800" indent="-228600" eaLnBrk="0" fontAlgn="base" hangingPunct="0">
              <a:spcBef>
                <a:spcPct val="0"/>
              </a:spcBef>
              <a:spcAft>
                <a:spcPct val="0"/>
              </a:spcAft>
              <a:defRPr>
                <a:solidFill>
                  <a:schemeClr val="tx1"/>
                </a:solidFill>
                <a:latin typeface="字魂59号-创粗黑"/>
                <a:ea typeface="字魂59号-创粗黑"/>
                <a:cs typeface="字魂59号-创粗黑"/>
              </a:defRPr>
            </a:lvl7pPr>
            <a:lvl8pPr marL="3429000" indent="-228600" eaLnBrk="0" fontAlgn="base" hangingPunct="0">
              <a:spcBef>
                <a:spcPct val="0"/>
              </a:spcBef>
              <a:spcAft>
                <a:spcPct val="0"/>
              </a:spcAft>
              <a:defRPr>
                <a:solidFill>
                  <a:schemeClr val="tx1"/>
                </a:solidFill>
                <a:latin typeface="字魂59号-创粗黑"/>
                <a:ea typeface="字魂59号-创粗黑"/>
                <a:cs typeface="字魂59号-创粗黑"/>
              </a:defRPr>
            </a:lvl8pPr>
            <a:lvl9pPr marL="3886200" indent="-228600" eaLnBrk="0" fontAlgn="base" hangingPunct="0">
              <a:spcBef>
                <a:spcPct val="0"/>
              </a:spcBef>
              <a:spcAft>
                <a:spcPct val="0"/>
              </a:spcAft>
              <a:defRPr>
                <a:solidFill>
                  <a:schemeClr val="tx1"/>
                </a:solidFill>
                <a:latin typeface="字魂59号-创粗黑"/>
                <a:ea typeface="字魂59号-创粗黑"/>
                <a:cs typeface="字魂59号-创粗黑"/>
              </a:defRPr>
            </a:lvl9pPr>
          </a:lstStyle>
          <a:p>
            <a:pPr algn="ctr" fontAlgn="base">
              <a:spcBef>
                <a:spcPct val="0"/>
              </a:spcBef>
              <a:spcAft>
                <a:spcPct val="0"/>
              </a:spcAft>
              <a:defRPr/>
            </a:pPr>
            <a:r>
              <a:rPr lang="en-US" altLang="zh-CN" sz="2700" b="1">
                <a:solidFill>
                  <a:srgbClr val="FF0000"/>
                </a:solidFill>
                <a:latin typeface="+mn-lt"/>
                <a:ea typeface="Microsoft YaHei" panose="020B0503020204020204" pitchFamily="34" charset="-122"/>
              </a:rPr>
              <a:t>Hình dáng, màu sắc….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1" nodeType="clickEffect">
                                  <p:stCondLst>
                                    <p:cond delay="0"/>
                                  </p:stCondLst>
                                  <p:iterate type="lt">
                                    <p:tmPct val="0"/>
                                  </p:iterate>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par>
                                <p:cTn id="26" presetID="63" presetClass="path" presetSubtype="0" accel="50000" decel="50000" fill="hold" grpId="0" nodeType="withEffect">
                                  <p:stCondLst>
                                    <p:cond delay="0"/>
                                  </p:stCondLst>
                                  <p:iterate type="lt">
                                    <p:tmPct val="0"/>
                                  </p:iterate>
                                  <p:childTnLst>
                                    <p:animMotion origin="layout" path="M -0.04757 0.13179 L -0.08889 0.65124 " pathEditMode="relative" rAng="0" ptsTypes="AA">
                                      <p:cBhvr>
                                        <p:cTn id="27" dur="500" fill="hold"/>
                                        <p:tgtEl>
                                          <p:spTgt spid="2"/>
                                        </p:tgtEl>
                                        <p:attrNameLst>
                                          <p:attrName>ppt_x</p:attrName>
                                          <p:attrName>ppt_y</p:attrName>
                                        </p:attrNameLst>
                                      </p:cBhvr>
                                      <p:rCtr x="-2066" y="259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P spid="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xmlns="" id="{30FD3BC9-DC00-4BA4-A26B-1D50920A88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14651" y="-366118"/>
            <a:ext cx="6073157" cy="51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框 1">
            <a:extLst>
              <a:ext uri="{FF2B5EF4-FFF2-40B4-BE49-F238E27FC236}">
                <a16:creationId xmlns:a16="http://schemas.microsoft.com/office/drawing/2014/main" xmlns="" id="{1560C32A-6B51-40BA-B371-F5A58E8DA00A}"/>
              </a:ext>
            </a:extLst>
          </p:cNvPr>
          <p:cNvSpPr txBox="1">
            <a:spLocks noChangeArrowheads="1"/>
          </p:cNvSpPr>
          <p:nvPr/>
        </p:nvSpPr>
        <p:spPr bwMode="auto">
          <a:xfrm>
            <a:off x="3328541" y="2207075"/>
            <a:ext cx="5245376"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字魂59号-创粗黑"/>
                <a:ea typeface="字魂59号-创粗黑"/>
                <a:cs typeface="字魂59号-创粗黑"/>
              </a:defRPr>
            </a:lvl1pPr>
            <a:lvl2pPr marL="742950" indent="-285750">
              <a:defRPr>
                <a:solidFill>
                  <a:schemeClr val="tx1"/>
                </a:solidFill>
                <a:latin typeface="字魂59号-创粗黑"/>
                <a:ea typeface="字魂59号-创粗黑"/>
                <a:cs typeface="字魂59号-创粗黑"/>
              </a:defRPr>
            </a:lvl2pPr>
            <a:lvl3pPr marL="1143000" indent="-228600">
              <a:defRPr>
                <a:solidFill>
                  <a:schemeClr val="tx1"/>
                </a:solidFill>
                <a:latin typeface="字魂59号-创粗黑"/>
                <a:ea typeface="字魂59号-创粗黑"/>
                <a:cs typeface="字魂59号-创粗黑"/>
              </a:defRPr>
            </a:lvl3pPr>
            <a:lvl4pPr marL="1600200" indent="-228600">
              <a:defRPr>
                <a:solidFill>
                  <a:schemeClr val="tx1"/>
                </a:solidFill>
                <a:latin typeface="字魂59号-创粗黑"/>
                <a:ea typeface="字魂59号-创粗黑"/>
                <a:cs typeface="字魂59号-创粗黑"/>
              </a:defRPr>
            </a:lvl4pPr>
            <a:lvl5pPr marL="2057400" indent="-228600">
              <a:defRPr>
                <a:solidFill>
                  <a:schemeClr val="tx1"/>
                </a:solidFill>
                <a:latin typeface="字魂59号-创粗黑"/>
                <a:ea typeface="字魂59号-创粗黑"/>
                <a:cs typeface="字魂59号-创粗黑"/>
              </a:defRPr>
            </a:lvl5pPr>
            <a:lvl6pPr marL="2514600" indent="-228600" eaLnBrk="0" fontAlgn="base" hangingPunct="0">
              <a:spcBef>
                <a:spcPct val="0"/>
              </a:spcBef>
              <a:spcAft>
                <a:spcPct val="0"/>
              </a:spcAft>
              <a:defRPr>
                <a:solidFill>
                  <a:schemeClr val="tx1"/>
                </a:solidFill>
                <a:latin typeface="字魂59号-创粗黑"/>
                <a:ea typeface="字魂59号-创粗黑"/>
                <a:cs typeface="字魂59号-创粗黑"/>
              </a:defRPr>
            </a:lvl6pPr>
            <a:lvl7pPr marL="2971800" indent="-228600" eaLnBrk="0" fontAlgn="base" hangingPunct="0">
              <a:spcBef>
                <a:spcPct val="0"/>
              </a:spcBef>
              <a:spcAft>
                <a:spcPct val="0"/>
              </a:spcAft>
              <a:defRPr>
                <a:solidFill>
                  <a:schemeClr val="tx1"/>
                </a:solidFill>
                <a:latin typeface="字魂59号-创粗黑"/>
                <a:ea typeface="字魂59号-创粗黑"/>
                <a:cs typeface="字魂59号-创粗黑"/>
              </a:defRPr>
            </a:lvl7pPr>
            <a:lvl8pPr marL="3429000" indent="-228600" eaLnBrk="0" fontAlgn="base" hangingPunct="0">
              <a:spcBef>
                <a:spcPct val="0"/>
              </a:spcBef>
              <a:spcAft>
                <a:spcPct val="0"/>
              </a:spcAft>
              <a:defRPr>
                <a:solidFill>
                  <a:schemeClr val="tx1"/>
                </a:solidFill>
                <a:latin typeface="字魂59号-创粗黑"/>
                <a:ea typeface="字魂59号-创粗黑"/>
                <a:cs typeface="字魂59号-创粗黑"/>
              </a:defRPr>
            </a:lvl8pPr>
            <a:lvl9pPr marL="3886200" indent="-228600" eaLnBrk="0" fontAlgn="base" hangingPunct="0">
              <a:spcBef>
                <a:spcPct val="0"/>
              </a:spcBef>
              <a:spcAft>
                <a:spcPct val="0"/>
              </a:spcAft>
              <a:defRPr>
                <a:solidFill>
                  <a:schemeClr val="tx1"/>
                </a:solidFill>
                <a:latin typeface="字魂59号-创粗黑"/>
                <a:ea typeface="字魂59号-创粗黑"/>
                <a:cs typeface="字魂59号-创粗黑"/>
              </a:defRPr>
            </a:lvl9pPr>
          </a:lstStyle>
          <a:p>
            <a:pPr fontAlgn="base">
              <a:spcBef>
                <a:spcPct val="0"/>
              </a:spcBef>
              <a:spcAft>
                <a:spcPct val="0"/>
              </a:spcAft>
              <a:defRPr/>
            </a:pPr>
            <a:r>
              <a:rPr lang="en-US" altLang="zh-CN" sz="2700" b="1">
                <a:solidFill>
                  <a:srgbClr val="BD03A2"/>
                </a:solidFill>
                <a:latin typeface="Arial" panose="020B0604020202020204" pitchFamily="34" charset="0"/>
                <a:ea typeface="Microsoft YaHei" panose="020B0503020204020204" pitchFamily="34" charset="-122"/>
                <a:cs typeface="Arial" panose="020B0604020202020204" pitchFamily="34" charset="0"/>
              </a:rPr>
              <a:t>    Trong mẫu câu Ai ( con gì, cái gì) thế nào? Bộ phận nào có từ chỉ đặc điểm?</a:t>
            </a:r>
          </a:p>
        </p:txBody>
      </p:sp>
      <p:pic>
        <p:nvPicPr>
          <p:cNvPr id="30724" name="图片 7">
            <a:extLst>
              <a:ext uri="{FF2B5EF4-FFF2-40B4-BE49-F238E27FC236}">
                <a16:creationId xmlns:a16="http://schemas.microsoft.com/office/drawing/2014/main" xmlns="" id="{179D69E2-8E0F-4D08-B430-06006795546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95706">
            <a:off x="-72090" y="-191496"/>
            <a:ext cx="2218250" cy="221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图片 4">
            <a:extLst>
              <a:ext uri="{FF2B5EF4-FFF2-40B4-BE49-F238E27FC236}">
                <a16:creationId xmlns:a16="http://schemas.microsoft.com/office/drawing/2014/main" xmlns="" id="{574C0BF2-5979-4F78-A729-4955814B2C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73550" b="5023"/>
          <a:stretch>
            <a:fillRect/>
          </a:stretch>
        </p:blipFill>
        <p:spPr bwMode="auto">
          <a:xfrm>
            <a:off x="0" y="4263629"/>
            <a:ext cx="9144000" cy="85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21">
            <a:extLst>
              <a:ext uri="{FF2B5EF4-FFF2-40B4-BE49-F238E27FC236}">
                <a16:creationId xmlns:a16="http://schemas.microsoft.com/office/drawing/2014/main" xmlns="" id="{667C6AEE-4FB5-4B36-B627-4ADE0EFB49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7560" y="1862734"/>
            <a:ext cx="4011216" cy="2830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DDDCACAD-1F79-4E2B-B9CA-9B91BEE53BAF}"/>
              </a:ext>
            </a:extLst>
          </p:cNvPr>
          <p:cNvSpPr>
            <a:spLocks noChangeArrowheads="1"/>
          </p:cNvSpPr>
          <p:nvPr/>
        </p:nvSpPr>
        <p:spPr bwMode="auto">
          <a:xfrm>
            <a:off x="4392337" y="-539353"/>
            <a:ext cx="412766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字魂59号-创粗黑"/>
                <a:ea typeface="字魂59号-创粗黑"/>
                <a:cs typeface="字魂59号-创粗黑"/>
              </a:defRPr>
            </a:lvl1pPr>
            <a:lvl2pPr marL="742950" indent="-285750">
              <a:defRPr>
                <a:solidFill>
                  <a:schemeClr val="tx1"/>
                </a:solidFill>
                <a:latin typeface="字魂59号-创粗黑"/>
                <a:ea typeface="字魂59号-创粗黑"/>
                <a:cs typeface="字魂59号-创粗黑"/>
              </a:defRPr>
            </a:lvl2pPr>
            <a:lvl3pPr marL="1143000" indent="-228600">
              <a:defRPr>
                <a:solidFill>
                  <a:schemeClr val="tx1"/>
                </a:solidFill>
                <a:latin typeface="字魂59号-创粗黑"/>
                <a:ea typeface="字魂59号-创粗黑"/>
                <a:cs typeface="字魂59号-创粗黑"/>
              </a:defRPr>
            </a:lvl3pPr>
            <a:lvl4pPr marL="1600200" indent="-228600">
              <a:defRPr>
                <a:solidFill>
                  <a:schemeClr val="tx1"/>
                </a:solidFill>
                <a:latin typeface="字魂59号-创粗黑"/>
                <a:ea typeface="字魂59号-创粗黑"/>
                <a:cs typeface="字魂59号-创粗黑"/>
              </a:defRPr>
            </a:lvl4pPr>
            <a:lvl5pPr marL="2057400" indent="-228600">
              <a:defRPr>
                <a:solidFill>
                  <a:schemeClr val="tx1"/>
                </a:solidFill>
                <a:latin typeface="字魂59号-创粗黑"/>
                <a:ea typeface="字魂59号-创粗黑"/>
                <a:cs typeface="字魂59号-创粗黑"/>
              </a:defRPr>
            </a:lvl5pPr>
            <a:lvl6pPr marL="2514600" indent="-228600" eaLnBrk="0" fontAlgn="base" hangingPunct="0">
              <a:spcBef>
                <a:spcPct val="0"/>
              </a:spcBef>
              <a:spcAft>
                <a:spcPct val="0"/>
              </a:spcAft>
              <a:defRPr>
                <a:solidFill>
                  <a:schemeClr val="tx1"/>
                </a:solidFill>
                <a:latin typeface="字魂59号-创粗黑"/>
                <a:ea typeface="字魂59号-创粗黑"/>
                <a:cs typeface="字魂59号-创粗黑"/>
              </a:defRPr>
            </a:lvl6pPr>
            <a:lvl7pPr marL="2971800" indent="-228600" eaLnBrk="0" fontAlgn="base" hangingPunct="0">
              <a:spcBef>
                <a:spcPct val="0"/>
              </a:spcBef>
              <a:spcAft>
                <a:spcPct val="0"/>
              </a:spcAft>
              <a:defRPr>
                <a:solidFill>
                  <a:schemeClr val="tx1"/>
                </a:solidFill>
                <a:latin typeface="字魂59号-创粗黑"/>
                <a:ea typeface="字魂59号-创粗黑"/>
                <a:cs typeface="字魂59号-创粗黑"/>
              </a:defRPr>
            </a:lvl7pPr>
            <a:lvl8pPr marL="3429000" indent="-228600" eaLnBrk="0" fontAlgn="base" hangingPunct="0">
              <a:spcBef>
                <a:spcPct val="0"/>
              </a:spcBef>
              <a:spcAft>
                <a:spcPct val="0"/>
              </a:spcAft>
              <a:defRPr>
                <a:solidFill>
                  <a:schemeClr val="tx1"/>
                </a:solidFill>
                <a:latin typeface="字魂59号-创粗黑"/>
                <a:ea typeface="字魂59号-创粗黑"/>
                <a:cs typeface="字魂59号-创粗黑"/>
              </a:defRPr>
            </a:lvl8pPr>
            <a:lvl9pPr marL="3886200" indent="-228600" eaLnBrk="0" fontAlgn="base" hangingPunct="0">
              <a:spcBef>
                <a:spcPct val="0"/>
              </a:spcBef>
              <a:spcAft>
                <a:spcPct val="0"/>
              </a:spcAft>
              <a:defRPr>
                <a:solidFill>
                  <a:schemeClr val="tx1"/>
                </a:solidFill>
                <a:latin typeface="字魂59号-创粗黑"/>
                <a:ea typeface="字魂59号-创粗黑"/>
                <a:cs typeface="字魂59号-创粗黑"/>
              </a:defRPr>
            </a:lvl9pPr>
          </a:lstStyle>
          <a:p>
            <a:pPr algn="ctr" fontAlgn="base">
              <a:spcBef>
                <a:spcPct val="0"/>
              </a:spcBef>
              <a:spcAft>
                <a:spcPct val="0"/>
              </a:spcAft>
              <a:defRPr/>
            </a:pPr>
            <a:r>
              <a:rPr lang="en-US" altLang="zh-CN" sz="3200" b="1">
                <a:solidFill>
                  <a:srgbClr val="FF0000"/>
                </a:solidFill>
                <a:latin typeface="+mn-lt"/>
                <a:ea typeface="Microsoft YaHei" panose="020B0503020204020204" pitchFamily="34" charset="-122"/>
              </a:rPr>
              <a:t>Bộ phận Thế nào có từ </a:t>
            </a:r>
          </a:p>
          <a:p>
            <a:pPr algn="ctr" fontAlgn="base">
              <a:spcBef>
                <a:spcPct val="0"/>
              </a:spcBef>
              <a:spcAft>
                <a:spcPct val="0"/>
              </a:spcAft>
              <a:defRPr/>
            </a:pPr>
            <a:r>
              <a:rPr lang="en-US" altLang="zh-CN" sz="3200" b="1">
                <a:solidFill>
                  <a:srgbClr val="FF0000"/>
                </a:solidFill>
                <a:latin typeface="+mn-lt"/>
                <a:ea typeface="Microsoft YaHei" panose="020B0503020204020204" pitchFamily="34" charset="-122"/>
              </a:rPr>
              <a:t>chỉ đặc điểm</a:t>
            </a:r>
          </a:p>
        </p:txBody>
      </p:sp>
    </p:spTree>
    <p:extLst>
      <p:ext uri="{BB962C8B-B14F-4D97-AF65-F5344CB8AC3E}">
        <p14:creationId xmlns:p14="http://schemas.microsoft.com/office/powerpoint/2010/main" val="2255851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cTn>
                              </p:par>
                            </p:childTnLst>
                          </p:cTn>
                        </p:par>
                        <p:par>
                          <p:cTn id="25" fill="hold">
                            <p:stCondLst>
                              <p:cond delay="500"/>
                            </p:stCondLst>
                            <p:childTnLst>
                              <p:par>
                                <p:cTn id="26" presetID="2" presetClass="entr" presetSubtype="4" fill="hold" grpId="1" nodeType="afterEffect">
                                  <p:stCondLst>
                                    <p:cond delay="0"/>
                                  </p:stCondLst>
                                  <p:iterate type="lt">
                                    <p:tmPct val="0"/>
                                  </p:iterate>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par>
                                <p:cTn id="30" presetID="63" presetClass="path" presetSubtype="0" accel="50000" decel="50000" fill="hold" grpId="0" nodeType="withEffect">
                                  <p:stCondLst>
                                    <p:cond delay="0"/>
                                  </p:stCondLst>
                                  <p:iterate type="lt">
                                    <p:tmPct val="0"/>
                                  </p:iterate>
                                  <p:childTnLst>
                                    <p:animMotion origin="layout" path="M -0.04896 0.11543 L -0.04497 0.56944 " pathEditMode="relative" rAng="0" ptsTypes="AA">
                                      <p:cBhvr>
                                        <p:cTn id="31" dur="500" fill="hold"/>
                                        <p:tgtEl>
                                          <p:spTgt spid="2"/>
                                        </p:tgtEl>
                                        <p:attrNameLst>
                                          <p:attrName>ppt_x</p:attrName>
                                          <p:attrName>ppt_y</p:attrName>
                                        </p:attrNameLst>
                                      </p:cBhvr>
                                      <p:rCtr x="191" y="2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 grpId="0"/>
      <p:bldP spid="2"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grpSp>
        <p:nvGrpSpPr>
          <p:cNvPr id="132" name="组合 131"/>
          <p:cNvGrpSpPr/>
          <p:nvPr/>
        </p:nvGrpSpPr>
        <p:grpSpPr>
          <a:xfrm rot="1294943" flipH="1">
            <a:off x="7070497" y="165271"/>
            <a:ext cx="378299" cy="361431"/>
            <a:chOff x="3425492" y="836712"/>
            <a:chExt cx="850149" cy="812194"/>
          </a:xfrm>
          <a:solidFill>
            <a:schemeClr val="accent2">
              <a:lumMod val="20000"/>
              <a:lumOff val="80000"/>
            </a:schemeClr>
          </a:solidFill>
        </p:grpSpPr>
        <p:sp>
          <p:nvSpPr>
            <p:cNvPr id="133" name="心形 132"/>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134" name="心形 133"/>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135" name="心形 134"/>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136" name="心形 135"/>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137" name="心形 136"/>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grpSp>
      <p:grpSp>
        <p:nvGrpSpPr>
          <p:cNvPr id="138" name="组合 137"/>
          <p:cNvGrpSpPr/>
          <p:nvPr/>
        </p:nvGrpSpPr>
        <p:grpSpPr>
          <a:xfrm rot="288855" flipH="1">
            <a:off x="5489770" y="202341"/>
            <a:ext cx="375422" cy="358682"/>
            <a:chOff x="3425492" y="836712"/>
            <a:chExt cx="850149" cy="812194"/>
          </a:xfrm>
          <a:solidFill>
            <a:schemeClr val="accent6">
              <a:lumMod val="60000"/>
              <a:lumOff val="40000"/>
            </a:schemeClr>
          </a:solidFill>
        </p:grpSpPr>
        <p:sp>
          <p:nvSpPr>
            <p:cNvPr id="139" name="心形 138"/>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140" name="心形 139"/>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141" name="心形 140"/>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142" name="心形 141"/>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143" name="心形 142"/>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grpSp>
      <p:grpSp>
        <p:nvGrpSpPr>
          <p:cNvPr id="186" name="组合 185"/>
          <p:cNvGrpSpPr/>
          <p:nvPr/>
        </p:nvGrpSpPr>
        <p:grpSpPr>
          <a:xfrm rot="616736" flipH="1">
            <a:off x="7596865" y="225823"/>
            <a:ext cx="289287" cy="276389"/>
            <a:chOff x="3425492" y="836712"/>
            <a:chExt cx="850149" cy="812194"/>
          </a:xfrm>
          <a:solidFill>
            <a:schemeClr val="accent2">
              <a:lumMod val="20000"/>
              <a:lumOff val="80000"/>
            </a:schemeClr>
          </a:solidFill>
        </p:grpSpPr>
        <p:sp>
          <p:nvSpPr>
            <p:cNvPr id="187" name="心形 186"/>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188" name="心形 187"/>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189" name="心形 188"/>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190" name="心形 189"/>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191" name="心形 190"/>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grpSp>
      <p:grpSp>
        <p:nvGrpSpPr>
          <p:cNvPr id="258" name="组合 257"/>
          <p:cNvGrpSpPr/>
          <p:nvPr/>
        </p:nvGrpSpPr>
        <p:grpSpPr>
          <a:xfrm rot="616736" flipH="1">
            <a:off x="7650922" y="913759"/>
            <a:ext cx="289287" cy="276389"/>
            <a:chOff x="3425492" y="836712"/>
            <a:chExt cx="850149" cy="812194"/>
          </a:xfrm>
          <a:solidFill>
            <a:schemeClr val="accent3">
              <a:lumMod val="60000"/>
              <a:lumOff val="40000"/>
            </a:schemeClr>
          </a:solidFill>
        </p:grpSpPr>
        <p:sp>
          <p:nvSpPr>
            <p:cNvPr id="259" name="心形 258"/>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260" name="心形 259"/>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261" name="心形 260"/>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262" name="心形 261"/>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263" name="心形 262"/>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grpSp>
      <p:grpSp>
        <p:nvGrpSpPr>
          <p:cNvPr id="270" name="组合 269"/>
          <p:cNvGrpSpPr/>
          <p:nvPr/>
        </p:nvGrpSpPr>
        <p:grpSpPr>
          <a:xfrm rot="616736" flipH="1">
            <a:off x="5125111" y="606436"/>
            <a:ext cx="289287" cy="276389"/>
            <a:chOff x="3425492" y="836712"/>
            <a:chExt cx="850149" cy="812194"/>
          </a:xfrm>
          <a:solidFill>
            <a:schemeClr val="accent3">
              <a:lumMod val="60000"/>
              <a:lumOff val="40000"/>
            </a:schemeClr>
          </a:solidFill>
        </p:grpSpPr>
        <p:sp>
          <p:nvSpPr>
            <p:cNvPr id="271" name="心形 270"/>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272" name="心形 271"/>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273" name="心形 272"/>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274" name="心形 273"/>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275" name="心形 274"/>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grpSp>
      <p:grpSp>
        <p:nvGrpSpPr>
          <p:cNvPr id="282" name="组合 281"/>
          <p:cNvGrpSpPr/>
          <p:nvPr/>
        </p:nvGrpSpPr>
        <p:grpSpPr>
          <a:xfrm rot="616736" flipH="1">
            <a:off x="5601363" y="825654"/>
            <a:ext cx="529271" cy="505672"/>
            <a:chOff x="3425492" y="836712"/>
            <a:chExt cx="850149" cy="812194"/>
          </a:xfrm>
          <a:solidFill>
            <a:schemeClr val="accent2">
              <a:lumMod val="20000"/>
              <a:lumOff val="80000"/>
            </a:schemeClr>
          </a:solidFill>
        </p:grpSpPr>
        <p:sp>
          <p:nvSpPr>
            <p:cNvPr id="283" name="心形 282"/>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284" name="心形 283"/>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285" name="心形 284"/>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286" name="心形 285"/>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287" name="心形 286"/>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grpSp>
      <p:grpSp>
        <p:nvGrpSpPr>
          <p:cNvPr id="276" name="组合 275"/>
          <p:cNvGrpSpPr/>
          <p:nvPr/>
        </p:nvGrpSpPr>
        <p:grpSpPr>
          <a:xfrm rot="616736" flipH="1">
            <a:off x="7318499" y="1330102"/>
            <a:ext cx="289287" cy="276389"/>
            <a:chOff x="3425492" y="836712"/>
            <a:chExt cx="850149" cy="812194"/>
          </a:xfrm>
          <a:solidFill>
            <a:schemeClr val="accent2">
              <a:lumMod val="20000"/>
              <a:lumOff val="80000"/>
            </a:schemeClr>
          </a:solidFill>
        </p:grpSpPr>
        <p:sp>
          <p:nvSpPr>
            <p:cNvPr id="277" name="心形 276"/>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278" name="心形 277"/>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279" name="心形 278"/>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280" name="心形 279"/>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281" name="心形 280"/>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grpSp>
      <p:pic>
        <p:nvPicPr>
          <p:cNvPr id="295" name="图片 29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792" y="-201764"/>
            <a:ext cx="3284858" cy="1633031"/>
          </a:xfrm>
          <a:prstGeom prst="rect">
            <a:avLst/>
          </a:prstGeom>
          <a:noFill/>
        </p:spPr>
      </p:pic>
      <p:sp>
        <p:nvSpPr>
          <p:cNvPr id="298" name="云形 297"/>
          <p:cNvSpPr/>
          <p:nvPr/>
        </p:nvSpPr>
        <p:spPr>
          <a:xfrm>
            <a:off x="7900398" y="123115"/>
            <a:ext cx="1130901" cy="763811"/>
          </a:xfrm>
          <a:prstGeom prst="cloud">
            <a:avLst/>
          </a:prstGeom>
          <a:solidFill>
            <a:srgbClr val="FFFFFF"/>
          </a:solidFill>
          <a:ln w="12700" cap="flat" cmpd="sng" algn="ctr">
            <a:solidFill>
              <a:srgbClr val="569A05"/>
            </a:solidFill>
            <a:prstDash val="solid"/>
            <a:miter lim="800000"/>
          </a:ln>
          <a:effectLst/>
        </p:spPr>
        <p:txBody>
          <a:bodyPr lIns="67875" tIns="34007" rIns="67875" bIns="34007" rtlCol="0" anchor="ctr"/>
          <a:lstStyle/>
          <a:p>
            <a:pPr algn="ctr" defTabSz="678608">
              <a:defRPr/>
            </a:pPr>
            <a:endParaRPr lang="zh-CN" altLang="en-US" sz="1444" kern="0">
              <a:solidFill>
                <a:sysClr val="window" lastClr="FFFFFF"/>
              </a:solidFill>
              <a:latin typeface="Calibri"/>
              <a:ea typeface="宋体"/>
            </a:endParaRPr>
          </a:p>
        </p:txBody>
      </p:sp>
      <p:grpSp>
        <p:nvGrpSpPr>
          <p:cNvPr id="320" name="组合 319"/>
          <p:cNvGrpSpPr/>
          <p:nvPr/>
        </p:nvGrpSpPr>
        <p:grpSpPr>
          <a:xfrm rot="20591276" flipH="1">
            <a:off x="1193191" y="218576"/>
            <a:ext cx="449025" cy="429005"/>
            <a:chOff x="3425492" y="836712"/>
            <a:chExt cx="850149" cy="812194"/>
          </a:xfrm>
          <a:solidFill>
            <a:schemeClr val="accent3">
              <a:lumMod val="60000"/>
              <a:lumOff val="40000"/>
            </a:schemeClr>
          </a:solidFill>
        </p:grpSpPr>
        <p:sp>
          <p:nvSpPr>
            <p:cNvPr id="321" name="心形 320"/>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322" name="心形 321"/>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323" name="心形 322"/>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324" name="心形 323"/>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325" name="心形 324"/>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grpSp>
      <p:grpSp>
        <p:nvGrpSpPr>
          <p:cNvPr id="326" name="组合 325"/>
          <p:cNvGrpSpPr/>
          <p:nvPr/>
        </p:nvGrpSpPr>
        <p:grpSpPr>
          <a:xfrm rot="616736" flipH="1">
            <a:off x="2474860" y="140386"/>
            <a:ext cx="289287" cy="276389"/>
            <a:chOff x="3425492" y="836712"/>
            <a:chExt cx="850149" cy="812194"/>
          </a:xfrm>
          <a:solidFill>
            <a:schemeClr val="accent6">
              <a:lumMod val="60000"/>
              <a:lumOff val="40000"/>
            </a:schemeClr>
          </a:solidFill>
        </p:grpSpPr>
        <p:sp>
          <p:nvSpPr>
            <p:cNvPr id="327" name="心形 326"/>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328" name="心形 327"/>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329" name="心形 328"/>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330" name="心形 329"/>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331" name="心形 330"/>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grpSp>
      <p:pic>
        <p:nvPicPr>
          <p:cNvPr id="289" name="图片 288"/>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tretch>
            <a:fillRect/>
          </a:stretch>
        </p:blipFill>
        <p:spPr>
          <a:xfrm>
            <a:off x="1485207" y="2021920"/>
            <a:ext cx="5547583" cy="3173402"/>
          </a:xfrm>
          <a:prstGeom prst="rect">
            <a:avLst/>
          </a:prstGeom>
        </p:spPr>
      </p:pic>
      <p:grpSp>
        <p:nvGrpSpPr>
          <p:cNvPr id="336" name="组合 335"/>
          <p:cNvGrpSpPr/>
          <p:nvPr/>
        </p:nvGrpSpPr>
        <p:grpSpPr>
          <a:xfrm rot="616736" flipH="1">
            <a:off x="1997431" y="723511"/>
            <a:ext cx="411430" cy="393086"/>
            <a:chOff x="3425492" y="836712"/>
            <a:chExt cx="850149" cy="812194"/>
          </a:xfrm>
          <a:solidFill>
            <a:schemeClr val="accent4">
              <a:lumMod val="20000"/>
              <a:lumOff val="80000"/>
            </a:schemeClr>
          </a:solidFill>
        </p:grpSpPr>
        <p:sp>
          <p:nvSpPr>
            <p:cNvPr id="337" name="心形 336"/>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338" name="心形 337"/>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339" name="心形 338"/>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340" name="心形 339"/>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sp>
          <p:nvSpPr>
            <p:cNvPr id="341" name="心形 340"/>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78608">
                <a:defRPr/>
              </a:pPr>
              <a:endParaRPr lang="zh-CN" altLang="en-US" sz="1444">
                <a:solidFill>
                  <a:prstClr val="white"/>
                </a:solidFill>
                <a:latin typeface="Times New Roman"/>
                <a:ea typeface="微软雅黑"/>
              </a:endParaRPr>
            </a:p>
          </p:txBody>
        </p:sp>
      </p:grpSp>
      <p:sp>
        <p:nvSpPr>
          <p:cNvPr id="346" name="椭圆 345"/>
          <p:cNvSpPr/>
          <p:nvPr/>
        </p:nvSpPr>
        <p:spPr>
          <a:xfrm>
            <a:off x="6765080" y="1318821"/>
            <a:ext cx="389728" cy="384325"/>
          </a:xfrm>
          <a:prstGeom prst="ellipse">
            <a:avLst/>
          </a:prstGeom>
          <a:gradFill flip="none" rotWithShape="1">
            <a:gsLst>
              <a:gs pos="80000">
                <a:schemeClr val="bg1">
                  <a:alpha val="80000"/>
                </a:schemeClr>
              </a:gs>
              <a:gs pos="0">
                <a:schemeClr val="bg1">
                  <a:alpha val="0"/>
                </a:schemeClr>
              </a:gs>
              <a:gs pos="55000">
                <a:srgbClr val="FFFFFF">
                  <a:alpha val="0"/>
                </a:srgb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7875" tIns="34007" rIns="67875" bIns="34007" rtlCol="0" anchor="ctr"/>
          <a:lstStyle/>
          <a:p>
            <a:pPr algn="ctr" defTabSz="678608">
              <a:defRPr/>
            </a:pPr>
            <a:r>
              <a:rPr lang="en-US" altLang="zh-CN" sz="1444" dirty="0">
                <a:solidFill>
                  <a:srgbClr val="FFFFFF"/>
                </a:solidFill>
                <a:latin typeface="Times New Roman"/>
                <a:ea typeface="微软雅黑"/>
              </a:rPr>
              <a:t>           </a:t>
            </a:r>
            <a:endParaRPr lang="zh-CN" altLang="en-US" sz="1444" dirty="0">
              <a:solidFill>
                <a:srgbClr val="FFFFFF"/>
              </a:solidFill>
              <a:latin typeface="Times New Roman"/>
              <a:ea typeface="微软雅黑"/>
            </a:endParaRPr>
          </a:p>
        </p:txBody>
      </p:sp>
      <p:sp>
        <p:nvSpPr>
          <p:cNvPr id="349" name="椭圆 348"/>
          <p:cNvSpPr/>
          <p:nvPr/>
        </p:nvSpPr>
        <p:spPr>
          <a:xfrm>
            <a:off x="1374130" y="1447017"/>
            <a:ext cx="389728" cy="384325"/>
          </a:xfrm>
          <a:prstGeom prst="ellipse">
            <a:avLst/>
          </a:prstGeom>
          <a:gradFill flip="none" rotWithShape="1">
            <a:gsLst>
              <a:gs pos="80000">
                <a:schemeClr val="bg1">
                  <a:alpha val="80000"/>
                </a:schemeClr>
              </a:gs>
              <a:gs pos="0">
                <a:schemeClr val="bg1">
                  <a:alpha val="0"/>
                </a:schemeClr>
              </a:gs>
              <a:gs pos="55000">
                <a:srgbClr val="FFFFFF">
                  <a:alpha val="0"/>
                </a:srgb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7875" tIns="34007" rIns="67875" bIns="34007" rtlCol="0" anchor="ctr"/>
          <a:lstStyle/>
          <a:p>
            <a:pPr algn="ctr" defTabSz="678608">
              <a:defRPr/>
            </a:pPr>
            <a:r>
              <a:rPr lang="en-US" altLang="zh-CN" sz="1444" dirty="0">
                <a:solidFill>
                  <a:srgbClr val="FFFFFF"/>
                </a:solidFill>
                <a:latin typeface="Times New Roman"/>
                <a:ea typeface="微软雅黑"/>
              </a:rPr>
              <a:t>           </a:t>
            </a:r>
            <a:endParaRPr lang="zh-CN" altLang="en-US" sz="1444" dirty="0">
              <a:solidFill>
                <a:srgbClr val="FFFFFF"/>
              </a:solidFill>
              <a:latin typeface="Times New Roman"/>
              <a:ea typeface="微软雅黑"/>
            </a:endParaRPr>
          </a:p>
        </p:txBody>
      </p:sp>
      <p:sp>
        <p:nvSpPr>
          <p:cNvPr id="69" name="TextBox 68"/>
          <p:cNvSpPr txBox="1"/>
          <p:nvPr/>
        </p:nvSpPr>
        <p:spPr>
          <a:xfrm>
            <a:off x="1096792" y="1339754"/>
            <a:ext cx="7535803" cy="923178"/>
          </a:xfrm>
          <a:prstGeom prst="rect">
            <a:avLst/>
          </a:prstGeom>
          <a:noFill/>
        </p:spPr>
        <p:txBody>
          <a:bodyPr wrap="square" lIns="68657" tIns="34437" rIns="68657" bIns="34437">
            <a:spAutoFit/>
          </a:bodyPr>
          <a:lstStyle/>
          <a:p>
            <a:pPr algn="ctr" defTabSz="506717" fontAlgn="base">
              <a:spcBef>
                <a:spcPct val="0"/>
              </a:spcBef>
              <a:spcAft>
                <a:spcPct val="0"/>
              </a:spcAft>
              <a:defRPr/>
            </a:pPr>
            <a:endParaRPr lang="en-US" sz="1520" b="1" dirty="0">
              <a:solidFill>
                <a:srgbClr val="FF0000"/>
              </a:solidFill>
              <a:effectLst>
                <a:outerShdw blurRad="38100" dist="38100" dir="2700000" algn="tl">
                  <a:srgbClr val="000000">
                    <a:alpha val="43137"/>
                  </a:srgbClr>
                </a:outerShdw>
              </a:effectLst>
              <a:latin typeface="Times New Roman"/>
              <a:ea typeface="微软雅黑"/>
              <a:cs typeface="Times New Roman" pitchFamily="18" charset="0"/>
            </a:endParaRPr>
          </a:p>
          <a:p>
            <a:pPr algn="ctr" defTabSz="506717" fontAlgn="base">
              <a:spcBef>
                <a:spcPct val="0"/>
              </a:spcBef>
              <a:spcAft>
                <a:spcPct val="0"/>
              </a:spcAft>
              <a:defRPr/>
            </a:pPr>
            <a:r>
              <a:rPr lang="en-US" sz="4027" b="1" dirty="0">
                <a:solidFill>
                  <a:srgbClr val="FF0000"/>
                </a:solidFill>
                <a:effectLst>
                  <a:outerShdw blurRad="38100" dist="38100" dir="2700000" algn="tl">
                    <a:srgbClr val="000000">
                      <a:alpha val="43137"/>
                    </a:srgbClr>
                  </a:outerShdw>
                </a:effectLst>
                <a:latin typeface="Times New Roman"/>
                <a:ea typeface="微软雅黑"/>
                <a:cs typeface="Times New Roman" pitchFamily="18" charset="0"/>
              </a:rPr>
              <a:t>CHÀO TẠM BIỆT CÁC CON</a:t>
            </a:r>
          </a:p>
        </p:txBody>
      </p:sp>
    </p:spTree>
    <p:extLst>
      <p:ext uri="{BB962C8B-B14F-4D97-AF65-F5344CB8AC3E}">
        <p14:creationId xmlns:p14="http://schemas.microsoft.com/office/powerpoint/2010/main" val="37255119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cBhvr>
                                        <p:cTn id="7" dur="6750" fill="hold"/>
                                        <p:tgtEl>
                                          <p:spTgt spid="132"/>
                                        </p:tgtEl>
                                        <p:attrNameLst>
                                          <p:attrName>ppt_w</p:attrName>
                                        </p:attrNameLst>
                                      </p:cBhvr>
                                      <p:tavLst>
                                        <p:tav tm="0">
                                          <p:val>
                                            <p:fltVal val="0"/>
                                          </p:val>
                                        </p:tav>
                                        <p:tav tm="100000">
                                          <p:val>
                                            <p:strVal val="#ppt_w"/>
                                          </p:val>
                                        </p:tav>
                                      </p:tavLst>
                                    </p:anim>
                                    <p:anim calcmode="lin" valueType="num">
                                      <p:cBhvr>
                                        <p:cTn id="8" dur="6750" fill="hold"/>
                                        <p:tgtEl>
                                          <p:spTgt spid="132"/>
                                        </p:tgtEl>
                                        <p:attrNameLst>
                                          <p:attrName>ppt_h</p:attrName>
                                        </p:attrNameLst>
                                      </p:cBhvr>
                                      <p:tavLst>
                                        <p:tav tm="0">
                                          <p:val>
                                            <p:fltVal val="0"/>
                                          </p:val>
                                        </p:tav>
                                        <p:tav tm="100000">
                                          <p:val>
                                            <p:strVal val="#ppt_h"/>
                                          </p:val>
                                        </p:tav>
                                      </p:tavLst>
                                    </p:anim>
                                    <p:anim calcmode="lin" valueType="num">
                                      <p:cBhvr>
                                        <p:cTn id="9" dur="6750" fill="hold"/>
                                        <p:tgtEl>
                                          <p:spTgt spid="132"/>
                                        </p:tgtEl>
                                        <p:attrNameLst>
                                          <p:attrName>style.rotation</p:attrName>
                                        </p:attrNameLst>
                                      </p:cBhvr>
                                      <p:tavLst>
                                        <p:tav tm="0">
                                          <p:val>
                                            <p:fltVal val="90"/>
                                          </p:val>
                                        </p:tav>
                                        <p:tav tm="100000">
                                          <p:val>
                                            <p:fltVal val="0"/>
                                          </p:val>
                                        </p:tav>
                                      </p:tavLst>
                                    </p:anim>
                                    <p:animEffect transition="in" filter="fade">
                                      <p:cBhvr>
                                        <p:cTn id="10" dur="6750"/>
                                        <p:tgtEl>
                                          <p:spTgt spid="132"/>
                                        </p:tgtEl>
                                      </p:cBhvr>
                                    </p:animEffect>
                                  </p:childTnLst>
                                </p:cTn>
                              </p:par>
                              <p:par>
                                <p:cTn id="11" presetID="31" presetClass="entr" presetSubtype="0" fill="hold" nodeType="withEffect">
                                  <p:stCondLst>
                                    <p:cond delay="0"/>
                                  </p:stCondLst>
                                  <p:childTnLst>
                                    <p:set>
                                      <p:cBhvr>
                                        <p:cTn id="12" dur="1" fill="hold">
                                          <p:stCondLst>
                                            <p:cond delay="0"/>
                                          </p:stCondLst>
                                        </p:cTn>
                                        <p:tgtEl>
                                          <p:spTgt spid="138"/>
                                        </p:tgtEl>
                                        <p:attrNameLst>
                                          <p:attrName>style.visibility</p:attrName>
                                        </p:attrNameLst>
                                      </p:cBhvr>
                                      <p:to>
                                        <p:strVal val="visible"/>
                                      </p:to>
                                    </p:set>
                                    <p:anim calcmode="lin" valueType="num">
                                      <p:cBhvr>
                                        <p:cTn id="13" dur="6750" fill="hold"/>
                                        <p:tgtEl>
                                          <p:spTgt spid="138"/>
                                        </p:tgtEl>
                                        <p:attrNameLst>
                                          <p:attrName>ppt_w</p:attrName>
                                        </p:attrNameLst>
                                      </p:cBhvr>
                                      <p:tavLst>
                                        <p:tav tm="0">
                                          <p:val>
                                            <p:fltVal val="0"/>
                                          </p:val>
                                        </p:tav>
                                        <p:tav tm="100000">
                                          <p:val>
                                            <p:strVal val="#ppt_w"/>
                                          </p:val>
                                        </p:tav>
                                      </p:tavLst>
                                    </p:anim>
                                    <p:anim calcmode="lin" valueType="num">
                                      <p:cBhvr>
                                        <p:cTn id="14" dur="6750" fill="hold"/>
                                        <p:tgtEl>
                                          <p:spTgt spid="138"/>
                                        </p:tgtEl>
                                        <p:attrNameLst>
                                          <p:attrName>ppt_h</p:attrName>
                                        </p:attrNameLst>
                                      </p:cBhvr>
                                      <p:tavLst>
                                        <p:tav tm="0">
                                          <p:val>
                                            <p:fltVal val="0"/>
                                          </p:val>
                                        </p:tav>
                                        <p:tav tm="100000">
                                          <p:val>
                                            <p:strVal val="#ppt_h"/>
                                          </p:val>
                                        </p:tav>
                                      </p:tavLst>
                                    </p:anim>
                                    <p:anim calcmode="lin" valueType="num">
                                      <p:cBhvr>
                                        <p:cTn id="15" dur="6750" fill="hold"/>
                                        <p:tgtEl>
                                          <p:spTgt spid="138"/>
                                        </p:tgtEl>
                                        <p:attrNameLst>
                                          <p:attrName>style.rotation</p:attrName>
                                        </p:attrNameLst>
                                      </p:cBhvr>
                                      <p:tavLst>
                                        <p:tav tm="0">
                                          <p:val>
                                            <p:fltVal val="90"/>
                                          </p:val>
                                        </p:tav>
                                        <p:tav tm="100000">
                                          <p:val>
                                            <p:fltVal val="0"/>
                                          </p:val>
                                        </p:tav>
                                      </p:tavLst>
                                    </p:anim>
                                    <p:animEffect transition="in" filter="fade">
                                      <p:cBhvr>
                                        <p:cTn id="16" dur="6750"/>
                                        <p:tgtEl>
                                          <p:spTgt spid="138"/>
                                        </p:tgtEl>
                                      </p:cBhvr>
                                    </p:animEffect>
                                  </p:childTnLst>
                                </p:cTn>
                              </p:par>
                              <p:par>
                                <p:cTn id="17" presetID="2" presetClass="entr" presetSubtype="2" fill="hold" nodeType="withEffect">
                                  <p:stCondLst>
                                    <p:cond delay="1000"/>
                                  </p:stCondLst>
                                  <p:childTnLst>
                                    <p:set>
                                      <p:cBhvr>
                                        <p:cTn id="18" dur="1" fill="hold">
                                          <p:stCondLst>
                                            <p:cond delay="0"/>
                                          </p:stCondLst>
                                        </p:cTn>
                                        <p:tgtEl>
                                          <p:spTgt spid="289"/>
                                        </p:tgtEl>
                                        <p:attrNameLst>
                                          <p:attrName>style.visibility</p:attrName>
                                        </p:attrNameLst>
                                      </p:cBhvr>
                                      <p:to>
                                        <p:strVal val="visible"/>
                                      </p:to>
                                    </p:set>
                                    <p:anim calcmode="lin" valueType="num">
                                      <p:cBhvr additive="base">
                                        <p:cTn id="19" dur="6000" fill="hold"/>
                                        <p:tgtEl>
                                          <p:spTgt spid="289"/>
                                        </p:tgtEl>
                                        <p:attrNameLst>
                                          <p:attrName>ppt_x</p:attrName>
                                        </p:attrNameLst>
                                      </p:cBhvr>
                                      <p:tavLst>
                                        <p:tav tm="0">
                                          <p:val>
                                            <p:strVal val="1+#ppt_w/2"/>
                                          </p:val>
                                        </p:tav>
                                        <p:tav tm="100000">
                                          <p:val>
                                            <p:strVal val="#ppt_x"/>
                                          </p:val>
                                        </p:tav>
                                      </p:tavLst>
                                    </p:anim>
                                    <p:anim calcmode="lin" valueType="num">
                                      <p:cBhvr additive="base">
                                        <p:cTn id="20" dur="6000" fill="hold"/>
                                        <p:tgtEl>
                                          <p:spTgt spid="289"/>
                                        </p:tgtEl>
                                        <p:attrNameLst>
                                          <p:attrName>ppt_y</p:attrName>
                                        </p:attrNameLst>
                                      </p:cBhvr>
                                      <p:tavLst>
                                        <p:tav tm="0">
                                          <p:val>
                                            <p:strVal val="#ppt_y"/>
                                          </p:val>
                                        </p:tav>
                                        <p:tav tm="100000">
                                          <p:val>
                                            <p:strVal val="#ppt_y"/>
                                          </p:val>
                                        </p:tav>
                                      </p:tavLst>
                                    </p:anim>
                                  </p:childTnLst>
                                </p:cTn>
                              </p:par>
                              <p:par>
                                <p:cTn id="21" presetID="31" presetClass="entr" presetSubtype="0" fill="hold" nodeType="withEffect">
                                  <p:stCondLst>
                                    <p:cond delay="1000"/>
                                  </p:stCondLst>
                                  <p:childTnLst>
                                    <p:set>
                                      <p:cBhvr>
                                        <p:cTn id="22" dur="1" fill="hold">
                                          <p:stCondLst>
                                            <p:cond delay="0"/>
                                          </p:stCondLst>
                                        </p:cTn>
                                        <p:tgtEl>
                                          <p:spTgt spid="186"/>
                                        </p:tgtEl>
                                        <p:attrNameLst>
                                          <p:attrName>style.visibility</p:attrName>
                                        </p:attrNameLst>
                                      </p:cBhvr>
                                      <p:to>
                                        <p:strVal val="visible"/>
                                      </p:to>
                                    </p:set>
                                    <p:anim calcmode="lin" valueType="num">
                                      <p:cBhvr>
                                        <p:cTn id="23" dur="6750" fill="hold"/>
                                        <p:tgtEl>
                                          <p:spTgt spid="186"/>
                                        </p:tgtEl>
                                        <p:attrNameLst>
                                          <p:attrName>ppt_w</p:attrName>
                                        </p:attrNameLst>
                                      </p:cBhvr>
                                      <p:tavLst>
                                        <p:tav tm="0">
                                          <p:val>
                                            <p:fltVal val="0"/>
                                          </p:val>
                                        </p:tav>
                                        <p:tav tm="100000">
                                          <p:val>
                                            <p:strVal val="#ppt_w"/>
                                          </p:val>
                                        </p:tav>
                                      </p:tavLst>
                                    </p:anim>
                                    <p:anim calcmode="lin" valueType="num">
                                      <p:cBhvr>
                                        <p:cTn id="24" dur="6750" fill="hold"/>
                                        <p:tgtEl>
                                          <p:spTgt spid="186"/>
                                        </p:tgtEl>
                                        <p:attrNameLst>
                                          <p:attrName>ppt_h</p:attrName>
                                        </p:attrNameLst>
                                      </p:cBhvr>
                                      <p:tavLst>
                                        <p:tav tm="0">
                                          <p:val>
                                            <p:fltVal val="0"/>
                                          </p:val>
                                        </p:tav>
                                        <p:tav tm="100000">
                                          <p:val>
                                            <p:strVal val="#ppt_h"/>
                                          </p:val>
                                        </p:tav>
                                      </p:tavLst>
                                    </p:anim>
                                    <p:anim calcmode="lin" valueType="num">
                                      <p:cBhvr>
                                        <p:cTn id="25" dur="6750" fill="hold"/>
                                        <p:tgtEl>
                                          <p:spTgt spid="186"/>
                                        </p:tgtEl>
                                        <p:attrNameLst>
                                          <p:attrName>style.rotation</p:attrName>
                                        </p:attrNameLst>
                                      </p:cBhvr>
                                      <p:tavLst>
                                        <p:tav tm="0">
                                          <p:val>
                                            <p:fltVal val="90"/>
                                          </p:val>
                                        </p:tav>
                                        <p:tav tm="100000">
                                          <p:val>
                                            <p:fltVal val="0"/>
                                          </p:val>
                                        </p:tav>
                                      </p:tavLst>
                                    </p:anim>
                                    <p:animEffect transition="in" filter="fade">
                                      <p:cBhvr>
                                        <p:cTn id="26" dur="6750"/>
                                        <p:tgtEl>
                                          <p:spTgt spid="186"/>
                                        </p:tgtEl>
                                      </p:cBhvr>
                                    </p:animEffect>
                                  </p:childTnLst>
                                </p:cTn>
                              </p:par>
                              <p:par>
                                <p:cTn id="27" presetID="31" presetClass="entr" presetSubtype="0" fill="hold" nodeType="withEffect">
                                  <p:stCondLst>
                                    <p:cond delay="1000"/>
                                  </p:stCondLst>
                                  <p:childTnLst>
                                    <p:set>
                                      <p:cBhvr>
                                        <p:cTn id="28" dur="1" fill="hold">
                                          <p:stCondLst>
                                            <p:cond delay="0"/>
                                          </p:stCondLst>
                                        </p:cTn>
                                        <p:tgtEl>
                                          <p:spTgt spid="258"/>
                                        </p:tgtEl>
                                        <p:attrNameLst>
                                          <p:attrName>style.visibility</p:attrName>
                                        </p:attrNameLst>
                                      </p:cBhvr>
                                      <p:to>
                                        <p:strVal val="visible"/>
                                      </p:to>
                                    </p:set>
                                    <p:anim calcmode="lin" valueType="num">
                                      <p:cBhvr>
                                        <p:cTn id="29" dur="6750" fill="hold"/>
                                        <p:tgtEl>
                                          <p:spTgt spid="258"/>
                                        </p:tgtEl>
                                        <p:attrNameLst>
                                          <p:attrName>ppt_w</p:attrName>
                                        </p:attrNameLst>
                                      </p:cBhvr>
                                      <p:tavLst>
                                        <p:tav tm="0">
                                          <p:val>
                                            <p:fltVal val="0"/>
                                          </p:val>
                                        </p:tav>
                                        <p:tav tm="100000">
                                          <p:val>
                                            <p:strVal val="#ppt_w"/>
                                          </p:val>
                                        </p:tav>
                                      </p:tavLst>
                                    </p:anim>
                                    <p:anim calcmode="lin" valueType="num">
                                      <p:cBhvr>
                                        <p:cTn id="30" dur="6750" fill="hold"/>
                                        <p:tgtEl>
                                          <p:spTgt spid="258"/>
                                        </p:tgtEl>
                                        <p:attrNameLst>
                                          <p:attrName>ppt_h</p:attrName>
                                        </p:attrNameLst>
                                      </p:cBhvr>
                                      <p:tavLst>
                                        <p:tav tm="0">
                                          <p:val>
                                            <p:fltVal val="0"/>
                                          </p:val>
                                        </p:tav>
                                        <p:tav tm="100000">
                                          <p:val>
                                            <p:strVal val="#ppt_h"/>
                                          </p:val>
                                        </p:tav>
                                      </p:tavLst>
                                    </p:anim>
                                    <p:anim calcmode="lin" valueType="num">
                                      <p:cBhvr>
                                        <p:cTn id="31" dur="6750" fill="hold"/>
                                        <p:tgtEl>
                                          <p:spTgt spid="258"/>
                                        </p:tgtEl>
                                        <p:attrNameLst>
                                          <p:attrName>style.rotation</p:attrName>
                                        </p:attrNameLst>
                                      </p:cBhvr>
                                      <p:tavLst>
                                        <p:tav tm="0">
                                          <p:val>
                                            <p:fltVal val="90"/>
                                          </p:val>
                                        </p:tav>
                                        <p:tav tm="100000">
                                          <p:val>
                                            <p:fltVal val="0"/>
                                          </p:val>
                                        </p:tav>
                                      </p:tavLst>
                                    </p:anim>
                                    <p:animEffect transition="in" filter="fade">
                                      <p:cBhvr>
                                        <p:cTn id="32" dur="6750"/>
                                        <p:tgtEl>
                                          <p:spTgt spid="258"/>
                                        </p:tgtEl>
                                      </p:cBhvr>
                                    </p:animEffect>
                                  </p:childTnLst>
                                </p:cTn>
                              </p:par>
                              <p:par>
                                <p:cTn id="33" presetID="31" presetClass="entr" presetSubtype="0" fill="hold" nodeType="withEffect">
                                  <p:stCondLst>
                                    <p:cond delay="1000"/>
                                  </p:stCondLst>
                                  <p:childTnLst>
                                    <p:set>
                                      <p:cBhvr>
                                        <p:cTn id="34" dur="1" fill="hold">
                                          <p:stCondLst>
                                            <p:cond delay="0"/>
                                          </p:stCondLst>
                                        </p:cTn>
                                        <p:tgtEl>
                                          <p:spTgt spid="270"/>
                                        </p:tgtEl>
                                        <p:attrNameLst>
                                          <p:attrName>style.visibility</p:attrName>
                                        </p:attrNameLst>
                                      </p:cBhvr>
                                      <p:to>
                                        <p:strVal val="visible"/>
                                      </p:to>
                                    </p:set>
                                    <p:anim calcmode="lin" valueType="num">
                                      <p:cBhvr>
                                        <p:cTn id="35" dur="6750" fill="hold"/>
                                        <p:tgtEl>
                                          <p:spTgt spid="270"/>
                                        </p:tgtEl>
                                        <p:attrNameLst>
                                          <p:attrName>ppt_w</p:attrName>
                                        </p:attrNameLst>
                                      </p:cBhvr>
                                      <p:tavLst>
                                        <p:tav tm="0">
                                          <p:val>
                                            <p:fltVal val="0"/>
                                          </p:val>
                                        </p:tav>
                                        <p:tav tm="100000">
                                          <p:val>
                                            <p:strVal val="#ppt_w"/>
                                          </p:val>
                                        </p:tav>
                                      </p:tavLst>
                                    </p:anim>
                                    <p:anim calcmode="lin" valueType="num">
                                      <p:cBhvr>
                                        <p:cTn id="36" dur="6750" fill="hold"/>
                                        <p:tgtEl>
                                          <p:spTgt spid="270"/>
                                        </p:tgtEl>
                                        <p:attrNameLst>
                                          <p:attrName>ppt_h</p:attrName>
                                        </p:attrNameLst>
                                      </p:cBhvr>
                                      <p:tavLst>
                                        <p:tav tm="0">
                                          <p:val>
                                            <p:fltVal val="0"/>
                                          </p:val>
                                        </p:tav>
                                        <p:tav tm="100000">
                                          <p:val>
                                            <p:strVal val="#ppt_h"/>
                                          </p:val>
                                        </p:tav>
                                      </p:tavLst>
                                    </p:anim>
                                    <p:anim calcmode="lin" valueType="num">
                                      <p:cBhvr>
                                        <p:cTn id="37" dur="6750" fill="hold"/>
                                        <p:tgtEl>
                                          <p:spTgt spid="270"/>
                                        </p:tgtEl>
                                        <p:attrNameLst>
                                          <p:attrName>style.rotation</p:attrName>
                                        </p:attrNameLst>
                                      </p:cBhvr>
                                      <p:tavLst>
                                        <p:tav tm="0">
                                          <p:val>
                                            <p:fltVal val="90"/>
                                          </p:val>
                                        </p:tav>
                                        <p:tav tm="100000">
                                          <p:val>
                                            <p:fltVal val="0"/>
                                          </p:val>
                                        </p:tav>
                                      </p:tavLst>
                                    </p:anim>
                                    <p:animEffect transition="in" filter="fade">
                                      <p:cBhvr>
                                        <p:cTn id="38" dur="6750"/>
                                        <p:tgtEl>
                                          <p:spTgt spid="270"/>
                                        </p:tgtEl>
                                      </p:cBhvr>
                                    </p:animEffect>
                                  </p:childTnLst>
                                </p:cTn>
                              </p:par>
                              <p:par>
                                <p:cTn id="39" presetID="31" presetClass="entr" presetSubtype="0" fill="hold" nodeType="withEffect">
                                  <p:stCondLst>
                                    <p:cond delay="1000"/>
                                  </p:stCondLst>
                                  <p:childTnLst>
                                    <p:set>
                                      <p:cBhvr>
                                        <p:cTn id="40" dur="1" fill="hold">
                                          <p:stCondLst>
                                            <p:cond delay="0"/>
                                          </p:stCondLst>
                                        </p:cTn>
                                        <p:tgtEl>
                                          <p:spTgt spid="282"/>
                                        </p:tgtEl>
                                        <p:attrNameLst>
                                          <p:attrName>style.visibility</p:attrName>
                                        </p:attrNameLst>
                                      </p:cBhvr>
                                      <p:to>
                                        <p:strVal val="visible"/>
                                      </p:to>
                                    </p:set>
                                    <p:anim calcmode="lin" valueType="num">
                                      <p:cBhvr>
                                        <p:cTn id="41" dur="6750" fill="hold"/>
                                        <p:tgtEl>
                                          <p:spTgt spid="282"/>
                                        </p:tgtEl>
                                        <p:attrNameLst>
                                          <p:attrName>ppt_w</p:attrName>
                                        </p:attrNameLst>
                                      </p:cBhvr>
                                      <p:tavLst>
                                        <p:tav tm="0">
                                          <p:val>
                                            <p:fltVal val="0"/>
                                          </p:val>
                                        </p:tav>
                                        <p:tav tm="100000">
                                          <p:val>
                                            <p:strVal val="#ppt_w"/>
                                          </p:val>
                                        </p:tav>
                                      </p:tavLst>
                                    </p:anim>
                                    <p:anim calcmode="lin" valueType="num">
                                      <p:cBhvr>
                                        <p:cTn id="42" dur="6750" fill="hold"/>
                                        <p:tgtEl>
                                          <p:spTgt spid="282"/>
                                        </p:tgtEl>
                                        <p:attrNameLst>
                                          <p:attrName>ppt_h</p:attrName>
                                        </p:attrNameLst>
                                      </p:cBhvr>
                                      <p:tavLst>
                                        <p:tav tm="0">
                                          <p:val>
                                            <p:fltVal val="0"/>
                                          </p:val>
                                        </p:tav>
                                        <p:tav tm="100000">
                                          <p:val>
                                            <p:strVal val="#ppt_h"/>
                                          </p:val>
                                        </p:tav>
                                      </p:tavLst>
                                    </p:anim>
                                    <p:anim calcmode="lin" valueType="num">
                                      <p:cBhvr>
                                        <p:cTn id="43" dur="6750" fill="hold"/>
                                        <p:tgtEl>
                                          <p:spTgt spid="282"/>
                                        </p:tgtEl>
                                        <p:attrNameLst>
                                          <p:attrName>style.rotation</p:attrName>
                                        </p:attrNameLst>
                                      </p:cBhvr>
                                      <p:tavLst>
                                        <p:tav tm="0">
                                          <p:val>
                                            <p:fltVal val="90"/>
                                          </p:val>
                                        </p:tav>
                                        <p:tav tm="100000">
                                          <p:val>
                                            <p:fltVal val="0"/>
                                          </p:val>
                                        </p:tav>
                                      </p:tavLst>
                                    </p:anim>
                                    <p:animEffect transition="in" filter="fade">
                                      <p:cBhvr>
                                        <p:cTn id="44" dur="6750"/>
                                        <p:tgtEl>
                                          <p:spTgt spid="282"/>
                                        </p:tgtEl>
                                      </p:cBhvr>
                                    </p:animEffect>
                                  </p:childTnLst>
                                </p:cTn>
                              </p:par>
                              <p:par>
                                <p:cTn id="45" presetID="31" presetClass="entr" presetSubtype="0" fill="hold" nodeType="withEffect">
                                  <p:stCondLst>
                                    <p:cond delay="1000"/>
                                  </p:stCondLst>
                                  <p:childTnLst>
                                    <p:set>
                                      <p:cBhvr>
                                        <p:cTn id="46" dur="1" fill="hold">
                                          <p:stCondLst>
                                            <p:cond delay="0"/>
                                          </p:stCondLst>
                                        </p:cTn>
                                        <p:tgtEl>
                                          <p:spTgt spid="276"/>
                                        </p:tgtEl>
                                        <p:attrNameLst>
                                          <p:attrName>style.visibility</p:attrName>
                                        </p:attrNameLst>
                                      </p:cBhvr>
                                      <p:to>
                                        <p:strVal val="visible"/>
                                      </p:to>
                                    </p:set>
                                    <p:anim calcmode="lin" valueType="num">
                                      <p:cBhvr>
                                        <p:cTn id="47" dur="6750" fill="hold"/>
                                        <p:tgtEl>
                                          <p:spTgt spid="276"/>
                                        </p:tgtEl>
                                        <p:attrNameLst>
                                          <p:attrName>ppt_w</p:attrName>
                                        </p:attrNameLst>
                                      </p:cBhvr>
                                      <p:tavLst>
                                        <p:tav tm="0">
                                          <p:val>
                                            <p:fltVal val="0"/>
                                          </p:val>
                                        </p:tav>
                                        <p:tav tm="100000">
                                          <p:val>
                                            <p:strVal val="#ppt_w"/>
                                          </p:val>
                                        </p:tav>
                                      </p:tavLst>
                                    </p:anim>
                                    <p:anim calcmode="lin" valueType="num">
                                      <p:cBhvr>
                                        <p:cTn id="48" dur="6750" fill="hold"/>
                                        <p:tgtEl>
                                          <p:spTgt spid="276"/>
                                        </p:tgtEl>
                                        <p:attrNameLst>
                                          <p:attrName>ppt_h</p:attrName>
                                        </p:attrNameLst>
                                      </p:cBhvr>
                                      <p:tavLst>
                                        <p:tav tm="0">
                                          <p:val>
                                            <p:fltVal val="0"/>
                                          </p:val>
                                        </p:tav>
                                        <p:tav tm="100000">
                                          <p:val>
                                            <p:strVal val="#ppt_h"/>
                                          </p:val>
                                        </p:tav>
                                      </p:tavLst>
                                    </p:anim>
                                    <p:anim calcmode="lin" valueType="num">
                                      <p:cBhvr>
                                        <p:cTn id="49" dur="6750" fill="hold"/>
                                        <p:tgtEl>
                                          <p:spTgt spid="276"/>
                                        </p:tgtEl>
                                        <p:attrNameLst>
                                          <p:attrName>style.rotation</p:attrName>
                                        </p:attrNameLst>
                                      </p:cBhvr>
                                      <p:tavLst>
                                        <p:tav tm="0">
                                          <p:val>
                                            <p:fltVal val="90"/>
                                          </p:val>
                                        </p:tav>
                                        <p:tav tm="100000">
                                          <p:val>
                                            <p:fltVal val="0"/>
                                          </p:val>
                                        </p:tav>
                                      </p:tavLst>
                                    </p:anim>
                                    <p:animEffect transition="in" filter="fade">
                                      <p:cBhvr>
                                        <p:cTn id="50" dur="6750"/>
                                        <p:tgtEl>
                                          <p:spTgt spid="276"/>
                                        </p:tgtEl>
                                      </p:cBhvr>
                                    </p:animEffect>
                                  </p:childTnLst>
                                </p:cTn>
                              </p:par>
                              <p:par>
                                <p:cTn id="51" presetID="31" presetClass="entr" presetSubtype="0" fill="hold" nodeType="withEffect">
                                  <p:stCondLst>
                                    <p:cond delay="1000"/>
                                  </p:stCondLst>
                                  <p:childTnLst>
                                    <p:set>
                                      <p:cBhvr>
                                        <p:cTn id="52" dur="1" fill="hold">
                                          <p:stCondLst>
                                            <p:cond delay="0"/>
                                          </p:stCondLst>
                                        </p:cTn>
                                        <p:tgtEl>
                                          <p:spTgt spid="326"/>
                                        </p:tgtEl>
                                        <p:attrNameLst>
                                          <p:attrName>style.visibility</p:attrName>
                                        </p:attrNameLst>
                                      </p:cBhvr>
                                      <p:to>
                                        <p:strVal val="visible"/>
                                      </p:to>
                                    </p:set>
                                    <p:anim calcmode="lin" valueType="num">
                                      <p:cBhvr>
                                        <p:cTn id="53" dur="1000" fill="hold"/>
                                        <p:tgtEl>
                                          <p:spTgt spid="326"/>
                                        </p:tgtEl>
                                        <p:attrNameLst>
                                          <p:attrName>ppt_w</p:attrName>
                                        </p:attrNameLst>
                                      </p:cBhvr>
                                      <p:tavLst>
                                        <p:tav tm="0">
                                          <p:val>
                                            <p:fltVal val="0"/>
                                          </p:val>
                                        </p:tav>
                                        <p:tav tm="100000">
                                          <p:val>
                                            <p:strVal val="#ppt_w"/>
                                          </p:val>
                                        </p:tav>
                                      </p:tavLst>
                                    </p:anim>
                                    <p:anim calcmode="lin" valueType="num">
                                      <p:cBhvr>
                                        <p:cTn id="54" dur="1000" fill="hold"/>
                                        <p:tgtEl>
                                          <p:spTgt spid="326"/>
                                        </p:tgtEl>
                                        <p:attrNameLst>
                                          <p:attrName>ppt_h</p:attrName>
                                        </p:attrNameLst>
                                      </p:cBhvr>
                                      <p:tavLst>
                                        <p:tav tm="0">
                                          <p:val>
                                            <p:fltVal val="0"/>
                                          </p:val>
                                        </p:tav>
                                        <p:tav tm="100000">
                                          <p:val>
                                            <p:strVal val="#ppt_h"/>
                                          </p:val>
                                        </p:tav>
                                      </p:tavLst>
                                    </p:anim>
                                    <p:anim calcmode="lin" valueType="num">
                                      <p:cBhvr>
                                        <p:cTn id="55" dur="1000" fill="hold"/>
                                        <p:tgtEl>
                                          <p:spTgt spid="326"/>
                                        </p:tgtEl>
                                        <p:attrNameLst>
                                          <p:attrName>style.rotation</p:attrName>
                                        </p:attrNameLst>
                                      </p:cBhvr>
                                      <p:tavLst>
                                        <p:tav tm="0">
                                          <p:val>
                                            <p:fltVal val="90"/>
                                          </p:val>
                                        </p:tav>
                                        <p:tav tm="100000">
                                          <p:val>
                                            <p:fltVal val="0"/>
                                          </p:val>
                                        </p:tav>
                                      </p:tavLst>
                                    </p:anim>
                                    <p:animEffect transition="in" filter="fade">
                                      <p:cBhvr>
                                        <p:cTn id="56" dur="1000"/>
                                        <p:tgtEl>
                                          <p:spTgt spid="326"/>
                                        </p:tgtEl>
                                      </p:cBhvr>
                                    </p:animEffect>
                                  </p:childTnLst>
                                </p:cTn>
                              </p:par>
                              <p:par>
                                <p:cTn id="57" presetID="31" presetClass="entr" presetSubtype="0" fill="hold" nodeType="withEffect">
                                  <p:stCondLst>
                                    <p:cond delay="1000"/>
                                  </p:stCondLst>
                                  <p:childTnLst>
                                    <p:set>
                                      <p:cBhvr>
                                        <p:cTn id="58" dur="1" fill="hold">
                                          <p:stCondLst>
                                            <p:cond delay="0"/>
                                          </p:stCondLst>
                                        </p:cTn>
                                        <p:tgtEl>
                                          <p:spTgt spid="320"/>
                                        </p:tgtEl>
                                        <p:attrNameLst>
                                          <p:attrName>style.visibility</p:attrName>
                                        </p:attrNameLst>
                                      </p:cBhvr>
                                      <p:to>
                                        <p:strVal val="visible"/>
                                      </p:to>
                                    </p:set>
                                    <p:anim calcmode="lin" valueType="num">
                                      <p:cBhvr>
                                        <p:cTn id="59" dur="1000" fill="hold"/>
                                        <p:tgtEl>
                                          <p:spTgt spid="320"/>
                                        </p:tgtEl>
                                        <p:attrNameLst>
                                          <p:attrName>ppt_w</p:attrName>
                                        </p:attrNameLst>
                                      </p:cBhvr>
                                      <p:tavLst>
                                        <p:tav tm="0">
                                          <p:val>
                                            <p:fltVal val="0"/>
                                          </p:val>
                                        </p:tav>
                                        <p:tav tm="100000">
                                          <p:val>
                                            <p:strVal val="#ppt_w"/>
                                          </p:val>
                                        </p:tav>
                                      </p:tavLst>
                                    </p:anim>
                                    <p:anim calcmode="lin" valueType="num">
                                      <p:cBhvr>
                                        <p:cTn id="60" dur="1000" fill="hold"/>
                                        <p:tgtEl>
                                          <p:spTgt spid="320"/>
                                        </p:tgtEl>
                                        <p:attrNameLst>
                                          <p:attrName>ppt_h</p:attrName>
                                        </p:attrNameLst>
                                      </p:cBhvr>
                                      <p:tavLst>
                                        <p:tav tm="0">
                                          <p:val>
                                            <p:fltVal val="0"/>
                                          </p:val>
                                        </p:tav>
                                        <p:tav tm="100000">
                                          <p:val>
                                            <p:strVal val="#ppt_h"/>
                                          </p:val>
                                        </p:tav>
                                      </p:tavLst>
                                    </p:anim>
                                    <p:anim calcmode="lin" valueType="num">
                                      <p:cBhvr>
                                        <p:cTn id="61" dur="1000" fill="hold"/>
                                        <p:tgtEl>
                                          <p:spTgt spid="320"/>
                                        </p:tgtEl>
                                        <p:attrNameLst>
                                          <p:attrName>style.rotation</p:attrName>
                                        </p:attrNameLst>
                                      </p:cBhvr>
                                      <p:tavLst>
                                        <p:tav tm="0">
                                          <p:val>
                                            <p:fltVal val="90"/>
                                          </p:val>
                                        </p:tav>
                                        <p:tav tm="100000">
                                          <p:val>
                                            <p:fltVal val="0"/>
                                          </p:val>
                                        </p:tav>
                                      </p:tavLst>
                                    </p:anim>
                                    <p:animEffect transition="in" filter="fade">
                                      <p:cBhvr>
                                        <p:cTn id="62" dur="1000"/>
                                        <p:tgtEl>
                                          <p:spTgt spid="320"/>
                                        </p:tgtEl>
                                      </p:cBhvr>
                                    </p:animEffect>
                                  </p:childTnLst>
                                </p:cTn>
                              </p:par>
                              <p:par>
                                <p:cTn id="63" presetID="31" presetClass="entr" presetSubtype="0" fill="hold" nodeType="withEffect">
                                  <p:stCondLst>
                                    <p:cond delay="2000"/>
                                  </p:stCondLst>
                                  <p:childTnLst>
                                    <p:set>
                                      <p:cBhvr>
                                        <p:cTn id="64" dur="1" fill="hold">
                                          <p:stCondLst>
                                            <p:cond delay="0"/>
                                          </p:stCondLst>
                                        </p:cTn>
                                        <p:tgtEl>
                                          <p:spTgt spid="336"/>
                                        </p:tgtEl>
                                        <p:attrNameLst>
                                          <p:attrName>style.visibility</p:attrName>
                                        </p:attrNameLst>
                                      </p:cBhvr>
                                      <p:to>
                                        <p:strVal val="visible"/>
                                      </p:to>
                                    </p:set>
                                    <p:anim calcmode="lin" valueType="num">
                                      <p:cBhvr>
                                        <p:cTn id="65" dur="1000" fill="hold"/>
                                        <p:tgtEl>
                                          <p:spTgt spid="336"/>
                                        </p:tgtEl>
                                        <p:attrNameLst>
                                          <p:attrName>ppt_w</p:attrName>
                                        </p:attrNameLst>
                                      </p:cBhvr>
                                      <p:tavLst>
                                        <p:tav tm="0">
                                          <p:val>
                                            <p:fltVal val="0"/>
                                          </p:val>
                                        </p:tav>
                                        <p:tav tm="100000">
                                          <p:val>
                                            <p:strVal val="#ppt_w"/>
                                          </p:val>
                                        </p:tav>
                                      </p:tavLst>
                                    </p:anim>
                                    <p:anim calcmode="lin" valueType="num">
                                      <p:cBhvr>
                                        <p:cTn id="66" dur="1000" fill="hold"/>
                                        <p:tgtEl>
                                          <p:spTgt spid="336"/>
                                        </p:tgtEl>
                                        <p:attrNameLst>
                                          <p:attrName>ppt_h</p:attrName>
                                        </p:attrNameLst>
                                      </p:cBhvr>
                                      <p:tavLst>
                                        <p:tav tm="0">
                                          <p:val>
                                            <p:fltVal val="0"/>
                                          </p:val>
                                        </p:tav>
                                        <p:tav tm="100000">
                                          <p:val>
                                            <p:strVal val="#ppt_h"/>
                                          </p:val>
                                        </p:tav>
                                      </p:tavLst>
                                    </p:anim>
                                    <p:anim calcmode="lin" valueType="num">
                                      <p:cBhvr>
                                        <p:cTn id="67" dur="1000" fill="hold"/>
                                        <p:tgtEl>
                                          <p:spTgt spid="336"/>
                                        </p:tgtEl>
                                        <p:attrNameLst>
                                          <p:attrName>style.rotation</p:attrName>
                                        </p:attrNameLst>
                                      </p:cBhvr>
                                      <p:tavLst>
                                        <p:tav tm="0">
                                          <p:val>
                                            <p:fltVal val="90"/>
                                          </p:val>
                                        </p:tav>
                                        <p:tav tm="100000">
                                          <p:val>
                                            <p:fltVal val="0"/>
                                          </p:val>
                                        </p:tav>
                                      </p:tavLst>
                                    </p:anim>
                                    <p:animEffect transition="in" filter="fade">
                                      <p:cBhvr>
                                        <p:cTn id="68" dur="1000"/>
                                        <p:tgtEl>
                                          <p:spTgt spid="336"/>
                                        </p:tgtEl>
                                      </p:cBhvr>
                                    </p:animEffect>
                                  </p:childTnLst>
                                </p:cTn>
                              </p:par>
                              <p:par>
                                <p:cTn id="69" presetID="6" presetClass="emph" presetSubtype="0" repeatCount="indefinite" fill="hold" grpId="0" nodeType="withEffect">
                                  <p:stCondLst>
                                    <p:cond delay="0"/>
                                  </p:stCondLst>
                                  <p:childTnLst>
                                    <p:animScale>
                                      <p:cBhvr>
                                        <p:cTn id="70" dur="6500" fill="hold"/>
                                        <p:tgtEl>
                                          <p:spTgt spid="346"/>
                                        </p:tgtEl>
                                      </p:cBhvr>
                                      <p:by x="500000" y="500000"/>
                                    </p:animScale>
                                  </p:childTnLst>
                                </p:cTn>
                              </p:par>
                              <p:par>
                                <p:cTn id="71" presetID="6" presetClass="emph" presetSubtype="0" repeatCount="indefinite" fill="hold" grpId="0" nodeType="withEffect">
                                  <p:stCondLst>
                                    <p:cond delay="0"/>
                                  </p:stCondLst>
                                  <p:childTnLst>
                                    <p:animScale>
                                      <p:cBhvr>
                                        <p:cTn id="72" dur="6500" fill="hold"/>
                                        <p:tgtEl>
                                          <p:spTgt spid="349"/>
                                        </p:tgtEl>
                                      </p:cBhvr>
                                      <p:by x="500000" y="500000"/>
                                    </p:animScale>
                                  </p:childTnLst>
                                </p:cTn>
                              </p:par>
                              <p:par>
                                <p:cTn id="73" presetID="34" presetClass="emph" presetSubtype="0" fill="hold" nodeType="withEffect">
                                  <p:stCondLst>
                                    <p:cond delay="0"/>
                                  </p:stCondLst>
                                  <p:iterate type="lt">
                                    <p:tmPct val="10000"/>
                                  </p:iterate>
                                  <p:childTnLst>
                                    <p:animMotion origin="layout" path="M -2.5E-6 -3.58025E-6 L -2.5E-6 -0.07222 " pathEditMode="relative" rAng="0" ptsTypes="AA">
                                      <p:cBhvr>
                                        <p:cTn id="74" dur="250" accel="50000" decel="50000" autoRev="1" fill="hold">
                                          <p:stCondLst>
                                            <p:cond delay="0"/>
                                          </p:stCondLst>
                                        </p:cTn>
                                        <p:tgtEl>
                                          <p:spTgt spid="69">
                                            <p:txEl>
                                              <p:pRg st="1" end="1"/>
                                            </p:txEl>
                                          </p:spTgt>
                                        </p:tgtEl>
                                        <p:attrNameLst>
                                          <p:attrName>ppt_x</p:attrName>
                                          <p:attrName>ppt_y</p:attrName>
                                        </p:attrNameLst>
                                      </p:cBhvr>
                                      <p:rCtr x="0" y="-3611"/>
                                    </p:animMotion>
                                    <p:animRot by="1500000">
                                      <p:cBhvr>
                                        <p:cTn id="75" dur="125" fill="hold">
                                          <p:stCondLst>
                                            <p:cond delay="0"/>
                                          </p:stCondLst>
                                        </p:cTn>
                                        <p:tgtEl>
                                          <p:spTgt spid="69">
                                            <p:txEl>
                                              <p:pRg st="1" end="1"/>
                                            </p:txEl>
                                          </p:spTgt>
                                        </p:tgtEl>
                                        <p:attrNameLst>
                                          <p:attrName>r</p:attrName>
                                        </p:attrNameLst>
                                      </p:cBhvr>
                                    </p:animRot>
                                    <p:animRot by="-1500000">
                                      <p:cBhvr>
                                        <p:cTn id="76" dur="125" fill="hold">
                                          <p:stCondLst>
                                            <p:cond delay="125"/>
                                          </p:stCondLst>
                                        </p:cTn>
                                        <p:tgtEl>
                                          <p:spTgt spid="69">
                                            <p:txEl>
                                              <p:pRg st="1" end="1"/>
                                            </p:txEl>
                                          </p:spTgt>
                                        </p:tgtEl>
                                        <p:attrNameLst>
                                          <p:attrName>r</p:attrName>
                                        </p:attrNameLst>
                                      </p:cBhvr>
                                    </p:animRot>
                                    <p:animRot by="-1500000">
                                      <p:cBhvr>
                                        <p:cTn id="77" dur="125" fill="hold">
                                          <p:stCondLst>
                                            <p:cond delay="250"/>
                                          </p:stCondLst>
                                        </p:cTn>
                                        <p:tgtEl>
                                          <p:spTgt spid="69">
                                            <p:txEl>
                                              <p:pRg st="1" end="1"/>
                                            </p:txEl>
                                          </p:spTgt>
                                        </p:tgtEl>
                                        <p:attrNameLst>
                                          <p:attrName>r</p:attrName>
                                        </p:attrNameLst>
                                      </p:cBhvr>
                                    </p:animRot>
                                    <p:animRot by="1500000">
                                      <p:cBhvr>
                                        <p:cTn id="78" dur="125" fill="hold">
                                          <p:stCondLst>
                                            <p:cond delay="375"/>
                                          </p:stCondLst>
                                        </p:cTn>
                                        <p:tgtEl>
                                          <p:spTgt spid="69">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 grpId="0" animBg="1"/>
      <p:bldP spid="34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2A778531-6879-459B-A89B-D6E9418076A9}"/>
              </a:ext>
            </a:extLst>
          </p:cNvPr>
          <p:cNvGrpSpPr/>
          <p:nvPr/>
        </p:nvGrpSpPr>
        <p:grpSpPr>
          <a:xfrm>
            <a:off x="2380826" y="1295877"/>
            <a:ext cx="4382349" cy="2551747"/>
            <a:chOff x="3614696" y="2256098"/>
            <a:chExt cx="4382349" cy="2551747"/>
          </a:xfrm>
        </p:grpSpPr>
        <p:grpSp>
          <p:nvGrpSpPr>
            <p:cNvPr id="6" name="Group 5">
              <a:extLst>
                <a:ext uri="{FF2B5EF4-FFF2-40B4-BE49-F238E27FC236}">
                  <a16:creationId xmlns:a16="http://schemas.microsoft.com/office/drawing/2014/main" xmlns="" id="{1AF769D1-A7A1-430C-9404-D96294F54DBC}"/>
                </a:ext>
              </a:extLst>
            </p:cNvPr>
            <p:cNvGrpSpPr/>
            <p:nvPr/>
          </p:nvGrpSpPr>
          <p:grpSpPr>
            <a:xfrm>
              <a:off x="3614696" y="2256098"/>
              <a:ext cx="4382349" cy="1750999"/>
              <a:chOff x="4065548" y="1655206"/>
              <a:chExt cx="4382349" cy="1750999"/>
            </a:xfrm>
          </p:grpSpPr>
          <p:pic>
            <p:nvPicPr>
              <p:cNvPr id="8" name="Picture 7">
                <a:extLst>
                  <a:ext uri="{FF2B5EF4-FFF2-40B4-BE49-F238E27FC236}">
                    <a16:creationId xmlns:a16="http://schemas.microsoft.com/office/drawing/2014/main" xmlns="" id="{7F92A706-8604-424B-AF4D-4A13993F5B1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9" name="TextBox 10">
                <a:extLst>
                  <a:ext uri="{FF2B5EF4-FFF2-40B4-BE49-F238E27FC236}">
                    <a16:creationId xmlns:a16="http://schemas.microsoft.com/office/drawing/2014/main" xmlns="" id="{7801604B-7FB1-4197-92E1-28E77FE40CFC}"/>
                  </a:ext>
                </a:extLst>
              </p:cNvPr>
              <p:cNvSpPr txBox="1"/>
              <p:nvPr/>
            </p:nvSpPr>
            <p:spPr>
              <a:xfrm>
                <a:off x="5192775" y="2882985"/>
                <a:ext cx="222975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4"/>
                <a:r>
                  <a:rPr lang="en-US" sz="2800" b="1" dirty="0">
                    <a:solidFill>
                      <a:srgbClr val="00B0F0"/>
                    </a:solidFill>
                    <a:latin typeface="Times New Roman" panose="02020603050405020304" pitchFamily="18" charset="0"/>
                    <a:cs typeface="Times New Roman" panose="02020603050405020304" pitchFamily="18" charset="0"/>
                  </a:rPr>
                  <a:t>035.447.3852</a:t>
                </a:r>
              </a:p>
            </p:txBody>
          </p:sp>
          <p:sp>
            <p:nvSpPr>
              <p:cNvPr id="10" name="TextBox 11">
                <a:extLst>
                  <a:ext uri="{FF2B5EF4-FFF2-40B4-BE49-F238E27FC236}">
                    <a16:creationId xmlns:a16="http://schemas.microsoft.com/office/drawing/2014/main" xmlns="" id="{78A15185-7EB3-4018-87C2-C7D80A526DA3}"/>
                  </a:ext>
                </a:extLst>
              </p:cNvPr>
              <p:cNvSpPr txBox="1"/>
              <p:nvPr/>
            </p:nvSpPr>
            <p:spPr>
              <a:xfrm>
                <a:off x="4256580" y="1823698"/>
                <a:ext cx="3912506"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4"/>
                <a:r>
                  <a:rPr lang="en-US" sz="2800" b="1" dirty="0">
                    <a:solidFill>
                      <a:srgbClr val="FF0000"/>
                    </a:solidFill>
                    <a:latin typeface="Times New Roman" panose="02020603050405020304" pitchFamily="18" charset="0"/>
                    <a:cs typeface="Times New Roman" panose="02020603050405020304" pitchFamily="18" charset="0"/>
                  </a:rPr>
                  <a:t>BÀI SOẠN CỦA </a:t>
                </a:r>
              </a:p>
              <a:p>
                <a:pPr algn="ctr" defTabSz="914354"/>
                <a:r>
                  <a:rPr lang="en-US" sz="2800" b="1" dirty="0">
                    <a:solidFill>
                      <a:srgbClr val="FF0000"/>
                    </a:solidFill>
                    <a:latin typeface="Times New Roman" panose="02020603050405020304" pitchFamily="18" charset="0"/>
                    <a:cs typeface="Times New Roman" panose="02020603050405020304" pitchFamily="18" charset="0"/>
                  </a:rPr>
                  <a:t>LAN H</a:t>
                </a:r>
                <a:r>
                  <a:rPr lang="vi-VN" sz="2800" b="1" dirty="0">
                    <a:solidFill>
                      <a:srgbClr val="FF0000"/>
                    </a:solidFill>
                    <a:latin typeface="Times New Roman" panose="02020603050405020304" pitchFamily="18" charset="0"/>
                    <a:cs typeface="Times New Roman" panose="02020603050405020304" pitchFamily="18" charset="0"/>
                  </a:rPr>
                  <a:t>ƯƠN</a:t>
                </a:r>
                <a:r>
                  <a:rPr lang="en-US" sz="2800" b="1" dirty="0">
                    <a:solidFill>
                      <a:srgbClr val="FF0000"/>
                    </a:solidFill>
                    <a:latin typeface="Times New Roman" panose="02020603050405020304" pitchFamily="18" charset="0"/>
                    <a:cs typeface="Times New Roman" panose="02020603050405020304" pitchFamily="18" charset="0"/>
                  </a:rPr>
                  <a:t>G</a:t>
                </a:r>
              </a:p>
            </p:txBody>
          </p:sp>
          <p:pic>
            <p:nvPicPr>
              <p:cNvPr id="11" name="Picture 10">
                <a:extLst>
                  <a:ext uri="{FF2B5EF4-FFF2-40B4-BE49-F238E27FC236}">
                    <a16:creationId xmlns:a16="http://schemas.microsoft.com/office/drawing/2014/main" xmlns="" id="{15A11856-B672-472F-8EA4-3028D2A268E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7" name="Picture 6">
              <a:extLst>
                <a:ext uri="{FF2B5EF4-FFF2-40B4-BE49-F238E27FC236}">
                  <a16:creationId xmlns:a16="http://schemas.microsoft.com/office/drawing/2014/main" xmlns="" id="{E82253AF-6FB3-4639-9267-DD63F53E4B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pic>
        <p:nvPicPr>
          <p:cNvPr id="1026" name="Picture 2" descr="Students hand up in Classroom vector image on VectorStock | Teacher  cartoon, Teacher teaching students, School fun"/>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b="926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442156" y="420830"/>
            <a:ext cx="2299669" cy="900246"/>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defRPr/>
            </a:pPr>
            <a:r>
              <a:rPr lang="en-US" sz="5400" b="1">
                <a:ln/>
                <a:solidFill>
                  <a:srgbClr val="FFFF00"/>
                </a:solidFill>
                <a:latin typeface="Times New Roman" panose="02020603050405020304" pitchFamily="18" charset="0"/>
                <a:cs typeface="Times New Roman" panose="02020603050405020304" pitchFamily="18" charset="0"/>
              </a:rPr>
              <a:t>TIẾT 4</a:t>
            </a:r>
            <a:endParaRPr lang="en-US" sz="5400" b="1" dirty="0">
              <a:ln/>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37812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4">
                                            <p:txEl>
                                              <p:pRg st="0" end="0"/>
                                            </p:txEl>
                                          </p:spTgt>
                                        </p:tgtEl>
                                        <p:attrNameLst>
                                          <p:attrName>ppt_x</p:attrName>
                                          <p:attrName>ppt_y</p:attrName>
                                        </p:attrNameLst>
                                      </p:cBhvr>
                                      <p:rCtr x="0" y="-3611"/>
                                    </p:animMotion>
                                    <p:animRot by="1500000">
                                      <p:cBhvr>
                                        <p:cTn id="7" dur="125" fill="hold">
                                          <p:stCondLst>
                                            <p:cond delay="0"/>
                                          </p:stCondLst>
                                        </p:cTn>
                                        <p:tgtEl>
                                          <p:spTgt spid="4">
                                            <p:txEl>
                                              <p:pRg st="0" end="0"/>
                                            </p:txEl>
                                          </p:spTgt>
                                        </p:tgtEl>
                                        <p:attrNameLst>
                                          <p:attrName>r</p:attrName>
                                        </p:attrNameLst>
                                      </p:cBhvr>
                                    </p:animRot>
                                    <p:animRot by="-1500000">
                                      <p:cBhvr>
                                        <p:cTn id="8" dur="125" fill="hold">
                                          <p:stCondLst>
                                            <p:cond delay="125"/>
                                          </p:stCondLst>
                                        </p:cTn>
                                        <p:tgtEl>
                                          <p:spTgt spid="4">
                                            <p:txEl>
                                              <p:pRg st="0" end="0"/>
                                            </p:txEl>
                                          </p:spTgt>
                                        </p:tgtEl>
                                        <p:attrNameLst>
                                          <p:attrName>r</p:attrName>
                                        </p:attrNameLst>
                                      </p:cBhvr>
                                    </p:animRot>
                                    <p:animRot by="-1500000">
                                      <p:cBhvr>
                                        <p:cTn id="9" dur="125" fill="hold">
                                          <p:stCondLst>
                                            <p:cond delay="250"/>
                                          </p:stCondLst>
                                        </p:cTn>
                                        <p:tgtEl>
                                          <p:spTgt spid="4">
                                            <p:txEl>
                                              <p:pRg st="0" end="0"/>
                                            </p:txEl>
                                          </p:spTgt>
                                        </p:tgtEl>
                                        <p:attrNameLst>
                                          <p:attrName>r</p:attrName>
                                        </p:attrNameLst>
                                      </p:cBhvr>
                                    </p:animRot>
                                    <p:animRot by="1500000">
                                      <p:cBhvr>
                                        <p:cTn id="10" dur="125" fill="hold">
                                          <p:stCondLst>
                                            <p:cond delay="375"/>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lgn="ctr">
              <a:spcBef>
                <a:spcPts val="750"/>
              </a:spcBef>
            </a:pPr>
            <a:r>
              <a:rPr lang="en-US" sz="2400" smtClean="0"/>
              <a:t/>
            </a:r>
            <a:br>
              <a:rPr lang="en-US" sz="2400" smtClean="0"/>
            </a:br>
            <a:r>
              <a:rPr lang="en-US" sz="2400" smtClean="0"/>
              <a:t/>
            </a:r>
            <a:br>
              <a:rPr lang="en-US" sz="2400" smtClean="0"/>
            </a:br>
            <a:r>
              <a:rPr lang="en-US" sz="2400"/>
              <a:t/>
            </a:r>
            <a:br>
              <a:rPr lang="en-US" sz="2400"/>
            </a:br>
            <a:r>
              <a:rPr lang="en-US" sz="2400" smtClean="0"/>
              <a:t/>
            </a:r>
            <a:br>
              <a:rPr lang="en-US" sz="2400" smtClean="0"/>
            </a:br>
            <a:r>
              <a:rPr lang="en-US" sz="2400"/>
              <a:t/>
            </a:r>
            <a:br>
              <a:rPr lang="en-US" sz="2400"/>
            </a:br>
            <a:r>
              <a:rPr lang="en-US" sz="2400" smtClean="0"/>
              <a:t/>
            </a:r>
            <a:br>
              <a:rPr lang="en-US" sz="2400" smtClean="0"/>
            </a:br>
            <a:r>
              <a:rPr lang="en-US" sz="2400"/>
              <a:t/>
            </a:r>
            <a:br>
              <a:rPr lang="en-US" sz="2400"/>
            </a:br>
            <a:r>
              <a:rPr lang="en-US" sz="3100" smtClean="0">
                <a:latin typeface="Times New Roman" panose="02020603050405020304" pitchFamily="18" charset="0"/>
                <a:cs typeface="Times New Roman" panose="02020603050405020304" pitchFamily="18" charset="0"/>
              </a:rPr>
              <a:t>Thứ hai ngày 29 tháng 11 năm 2021</a:t>
            </a:r>
            <a:br>
              <a:rPr lang="en-US" sz="3100" smtClean="0">
                <a:latin typeface="Times New Roman" panose="02020603050405020304" pitchFamily="18" charset="0"/>
                <a:cs typeface="Times New Roman" panose="02020603050405020304" pitchFamily="18" charset="0"/>
              </a:rPr>
            </a:br>
            <a:r>
              <a:rPr lang="en-US" sz="3100" u="sng" smtClean="0">
                <a:solidFill>
                  <a:srgbClr val="FF0000"/>
                </a:solidFill>
                <a:latin typeface="Times New Roman" panose="02020603050405020304" pitchFamily="18" charset="0"/>
                <a:cs typeface="Times New Roman" panose="02020603050405020304" pitchFamily="18" charset="0"/>
              </a:rPr>
              <a:t>Tiếng Việt</a:t>
            </a:r>
            <a:br>
              <a:rPr lang="en-US" sz="3100" u="sng" smtClean="0">
                <a:solidFill>
                  <a:srgbClr val="FF0000"/>
                </a:solidFill>
                <a:latin typeface="Times New Roman" panose="02020603050405020304" pitchFamily="18" charset="0"/>
                <a:cs typeface="Times New Roman" panose="02020603050405020304" pitchFamily="18" charset="0"/>
              </a:rPr>
            </a:br>
            <a:r>
              <a:rPr lang="en-US" sz="3100" u="sng" smtClean="0">
                <a:solidFill>
                  <a:srgbClr val="FF0000"/>
                </a:solidFill>
                <a:latin typeface="Times New Roman" panose="02020603050405020304" pitchFamily="18" charset="0"/>
                <a:cs typeface="Times New Roman" panose="02020603050405020304" pitchFamily="18" charset="0"/>
              </a:rPr>
              <a:t/>
            </a:r>
            <a:br>
              <a:rPr lang="en-US" sz="3100" u="sng" smtClean="0">
                <a:solidFill>
                  <a:srgbClr val="FF0000"/>
                </a:solidFill>
                <a:latin typeface="Times New Roman" panose="02020603050405020304" pitchFamily="18" charset="0"/>
                <a:cs typeface="Times New Roman" panose="02020603050405020304" pitchFamily="18" charset="0"/>
              </a:rPr>
            </a:br>
            <a:r>
              <a:rPr lang="en-US" sz="3100" smtClean="0">
                <a:solidFill>
                  <a:srgbClr val="002060"/>
                </a:solidFill>
                <a:latin typeface="Times New Roman" panose="02020603050405020304" pitchFamily="18" charset="0"/>
                <a:cs typeface="Times New Roman" panose="02020603050405020304" pitchFamily="18" charset="0"/>
              </a:rPr>
              <a:t>Chủ điểm: Những người bạn nhỏ</a:t>
            </a:r>
            <a:br>
              <a:rPr lang="en-US" sz="3100" smtClean="0">
                <a:solidFill>
                  <a:srgbClr val="002060"/>
                </a:solidFill>
                <a:latin typeface="Times New Roman" panose="02020603050405020304" pitchFamily="18" charset="0"/>
                <a:cs typeface="Times New Roman" panose="02020603050405020304" pitchFamily="18" charset="0"/>
              </a:rPr>
            </a:br>
            <a:r>
              <a:rPr lang="en-US" sz="3100" smtClean="0">
                <a:solidFill>
                  <a:srgbClr val="002060"/>
                </a:solidFill>
                <a:latin typeface="Times New Roman" panose="02020603050405020304" pitchFamily="18" charset="0"/>
                <a:cs typeface="Times New Roman" panose="02020603050405020304" pitchFamily="18" charset="0"/>
              </a:rPr>
              <a:t/>
            </a:r>
            <a:br>
              <a:rPr lang="en-US" sz="3100" smtClean="0">
                <a:solidFill>
                  <a:srgbClr val="002060"/>
                </a:solidFill>
                <a:latin typeface="Times New Roman" panose="02020603050405020304" pitchFamily="18" charset="0"/>
                <a:cs typeface="Times New Roman" panose="02020603050405020304" pitchFamily="18" charset="0"/>
              </a:rPr>
            </a:br>
            <a:r>
              <a:rPr lang="en-US" sz="3100" smtClean="0">
                <a:solidFill>
                  <a:srgbClr val="ED0281"/>
                </a:solidFill>
                <a:latin typeface="Times New Roman" panose="02020603050405020304" pitchFamily="18" charset="0"/>
                <a:cs typeface="Times New Roman" panose="02020603050405020304" pitchFamily="18" charset="0"/>
              </a:rPr>
              <a:t>Bài 3: Đồ đạc trong nhà</a:t>
            </a:r>
            <a:r>
              <a:rPr lang="en-US" sz="2400" smtClean="0">
                <a:solidFill>
                  <a:srgbClr val="ED0281"/>
                </a:solidFill>
                <a:latin typeface="Times New Roman" panose="02020603050405020304" pitchFamily="18" charset="0"/>
                <a:cs typeface="Times New Roman" panose="02020603050405020304" pitchFamily="18" charset="0"/>
              </a:rPr>
              <a:t/>
            </a:r>
            <a:br>
              <a:rPr lang="en-US" sz="2400" smtClean="0">
                <a:solidFill>
                  <a:srgbClr val="ED0281"/>
                </a:solidFill>
                <a:latin typeface="Times New Roman" panose="02020603050405020304" pitchFamily="18" charset="0"/>
                <a:cs typeface="Times New Roman" panose="02020603050405020304" pitchFamily="18" charset="0"/>
              </a:rPr>
            </a:br>
            <a:r>
              <a:rPr lang="en-US" sz="3200" b="1">
                <a:solidFill>
                  <a:srgbClr val="00B050"/>
                </a:solidFill>
                <a:latin typeface="Times New Roman" panose="02020603050405020304" pitchFamily="18" charset="0"/>
                <a:cs typeface="Times New Roman" panose="02020603050405020304" pitchFamily="18" charset="0"/>
              </a:rPr>
              <a:t>(Tiết </a:t>
            </a:r>
            <a:r>
              <a:rPr lang="en-US" sz="3200" b="1" smtClean="0">
                <a:solidFill>
                  <a:srgbClr val="00B050"/>
                </a:solidFill>
                <a:latin typeface="Times New Roman" panose="02020603050405020304" pitchFamily="18" charset="0"/>
                <a:cs typeface="Times New Roman" panose="02020603050405020304" pitchFamily="18" charset="0"/>
              </a:rPr>
              <a:t>4)</a:t>
            </a:r>
            <a:r>
              <a:rPr lang="vi-VN" sz="3200" b="1">
                <a:solidFill>
                  <a:srgbClr val="00B050"/>
                </a:solidFill>
                <a:cs typeface="Times New Roman" panose="02020603050405020304" pitchFamily="18" charset="0"/>
              </a:rPr>
              <a:t/>
            </a:r>
            <a:br>
              <a:rPr lang="vi-VN" sz="3200" b="1">
                <a:solidFill>
                  <a:srgbClr val="00B050"/>
                </a:solidFill>
                <a:cs typeface="Times New Roman" panose="02020603050405020304" pitchFamily="18" charset="0"/>
              </a:rPr>
            </a:br>
            <a:endParaRPr lang="vi-VN" sz="2400">
              <a:solidFill>
                <a:srgbClr val="ED028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04315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C97B23FC-0BA4-411A-9D8B-514EC1793F7C}"/>
              </a:ext>
            </a:extLst>
          </p:cNvPr>
          <p:cNvGrpSpPr/>
          <p:nvPr/>
        </p:nvGrpSpPr>
        <p:grpSpPr>
          <a:xfrm>
            <a:off x="2573862" y="1614845"/>
            <a:ext cx="3286762" cy="1913810"/>
            <a:chOff x="3614696" y="2256098"/>
            <a:chExt cx="4382349" cy="2551747"/>
          </a:xfrm>
        </p:grpSpPr>
        <p:grpSp>
          <p:nvGrpSpPr>
            <p:cNvPr id="9" name="Group 8">
              <a:extLst>
                <a:ext uri="{FF2B5EF4-FFF2-40B4-BE49-F238E27FC236}">
                  <a16:creationId xmlns:a16="http://schemas.microsoft.com/office/drawing/2014/main" xmlns="" id="{7AF78CBA-FF19-45A5-B69A-A50E4EFCDFE3}"/>
                </a:ext>
              </a:extLst>
            </p:cNvPr>
            <p:cNvGrpSpPr/>
            <p:nvPr userDrawn="1"/>
          </p:nvGrpSpPr>
          <p:grpSpPr>
            <a:xfrm>
              <a:off x="3614696" y="2256098"/>
              <a:ext cx="4382349" cy="1781775"/>
              <a:chOff x="4065548" y="1655206"/>
              <a:chExt cx="4382349" cy="1781775"/>
            </a:xfrm>
          </p:grpSpPr>
          <p:pic>
            <p:nvPicPr>
              <p:cNvPr id="11" name="Picture 10">
                <a:extLst>
                  <a:ext uri="{FF2B5EF4-FFF2-40B4-BE49-F238E27FC236}">
                    <a16:creationId xmlns:a16="http://schemas.microsoft.com/office/drawing/2014/main" xmlns="" id="{DA998065-5DC2-49AD-9A79-3D9F21A2E133}"/>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2" name="TextBox 11">
                <a:extLst>
                  <a:ext uri="{FF2B5EF4-FFF2-40B4-BE49-F238E27FC236}">
                    <a16:creationId xmlns:a16="http://schemas.microsoft.com/office/drawing/2014/main" xmlns="" id="{32D4B16F-EF83-40BF-89D6-AF1CF55041CD}"/>
                  </a:ext>
                </a:extLst>
              </p:cNvPr>
              <p:cNvSpPr txBox="1"/>
              <p:nvPr userDrawn="1"/>
            </p:nvSpPr>
            <p:spPr>
              <a:xfrm>
                <a:off x="5192775" y="2882984"/>
                <a:ext cx="2229758" cy="553997"/>
              </a:xfrm>
              <a:prstGeom prst="rect">
                <a:avLst/>
              </a:prstGeom>
              <a:noFill/>
            </p:spPr>
            <p:txBody>
              <a:bodyPr wrap="square" rtlCol="0">
                <a:spAutoFit/>
              </a:bodyPr>
              <a:lstStyle/>
              <a:p>
                <a:pPr defTabSz="685800"/>
                <a:r>
                  <a:rPr lang="en-US" sz="2100" b="1" dirty="0">
                    <a:solidFill>
                      <a:srgbClr val="00B0F0"/>
                    </a:solidFill>
                    <a:latin typeface="Times New Roman" panose="02020603050405020304" pitchFamily="18" charset="0"/>
                    <a:cs typeface="Times New Roman" panose="02020603050405020304" pitchFamily="18" charset="0"/>
                  </a:rPr>
                  <a:t>035.447.3852</a:t>
                </a:r>
              </a:p>
            </p:txBody>
          </p:sp>
          <p:sp>
            <p:nvSpPr>
              <p:cNvPr id="13" name="TextBox 12">
                <a:extLst>
                  <a:ext uri="{FF2B5EF4-FFF2-40B4-BE49-F238E27FC236}">
                    <a16:creationId xmlns:a16="http://schemas.microsoft.com/office/drawing/2014/main" xmlns="" id="{D92E4B1C-7769-4457-A177-8DAC5B8B0EC4}"/>
                  </a:ext>
                </a:extLst>
              </p:cNvPr>
              <p:cNvSpPr txBox="1"/>
              <p:nvPr userDrawn="1"/>
            </p:nvSpPr>
            <p:spPr>
              <a:xfrm>
                <a:off x="4256580" y="1823698"/>
                <a:ext cx="3912506" cy="984886"/>
              </a:xfrm>
              <a:prstGeom prst="rect">
                <a:avLst/>
              </a:prstGeom>
              <a:noFill/>
            </p:spPr>
            <p:txBody>
              <a:bodyPr wrap="square" rtlCol="0">
                <a:spAutoFit/>
              </a:bodyPr>
              <a:lstStyle/>
              <a:p>
                <a:pPr algn="ctr" defTabSz="685800"/>
                <a:r>
                  <a:rPr lang="en-US" sz="2100" b="1" dirty="0">
                    <a:solidFill>
                      <a:srgbClr val="FF0000"/>
                    </a:solidFill>
                    <a:latin typeface="Times New Roman" panose="02020603050405020304" pitchFamily="18" charset="0"/>
                    <a:cs typeface="Times New Roman" panose="02020603050405020304" pitchFamily="18" charset="0"/>
                  </a:rPr>
                  <a:t>BÀI SOẠN CỦA </a:t>
                </a:r>
              </a:p>
              <a:p>
                <a:pPr algn="ctr" defTabSz="685800"/>
                <a:r>
                  <a:rPr lang="en-US" sz="2100" b="1" dirty="0">
                    <a:solidFill>
                      <a:srgbClr val="FF0000"/>
                    </a:solidFill>
                    <a:latin typeface="Times New Roman" panose="02020603050405020304" pitchFamily="18" charset="0"/>
                    <a:cs typeface="Times New Roman" panose="02020603050405020304" pitchFamily="18" charset="0"/>
                  </a:rPr>
                  <a:t>LAN H</a:t>
                </a:r>
                <a:r>
                  <a:rPr lang="vi-VN" sz="2100" b="1" dirty="0">
                    <a:solidFill>
                      <a:srgbClr val="FF0000"/>
                    </a:solidFill>
                    <a:latin typeface="Times New Roman" panose="02020603050405020304" pitchFamily="18" charset="0"/>
                    <a:cs typeface="Times New Roman" panose="02020603050405020304" pitchFamily="18" charset="0"/>
                  </a:rPr>
                  <a:t>ƯƠN</a:t>
                </a:r>
                <a:r>
                  <a:rPr lang="en-US" sz="2100" b="1" dirty="0">
                    <a:solidFill>
                      <a:srgbClr val="FF0000"/>
                    </a:solidFill>
                    <a:latin typeface="Times New Roman" panose="02020603050405020304" pitchFamily="18" charset="0"/>
                    <a:cs typeface="Times New Roman" panose="02020603050405020304" pitchFamily="18" charset="0"/>
                  </a:rPr>
                  <a:t>G</a:t>
                </a:r>
              </a:p>
            </p:txBody>
          </p:sp>
          <p:pic>
            <p:nvPicPr>
              <p:cNvPr id="14" name="Picture 13">
                <a:extLst>
                  <a:ext uri="{FF2B5EF4-FFF2-40B4-BE49-F238E27FC236}">
                    <a16:creationId xmlns:a16="http://schemas.microsoft.com/office/drawing/2014/main" xmlns="" id="{CEB40665-9CAE-4861-A382-814EABBE3881}"/>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10" name="Picture 9">
              <a:extLst>
                <a:ext uri="{FF2B5EF4-FFF2-40B4-BE49-F238E27FC236}">
                  <a16:creationId xmlns:a16="http://schemas.microsoft.com/office/drawing/2014/main" xmlns="" id="{7094FF0C-3636-43B4-881E-37B788ABA8A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pic>
        <p:nvPicPr>
          <p:cNvPr id="8194" name="Picture 2" descr="Hạnh Phúc đọc Phim Hoạt Hình Tối Giản Cỏ Xanh Banner, đọc Sao, Trẻ Em đọc  Sách, Sách Cho Trẻ Em Hình nền Vector để tải xuống miễn phí"/>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8786" y="-1"/>
            <a:ext cx="916298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Bkgr tên lửa">
            <a:extLst>
              <a:ext uri="{FF2B5EF4-FFF2-40B4-BE49-F238E27FC236}">
                <a16:creationId xmlns:a16="http://schemas.microsoft.com/office/drawing/2014/main" xmlns="" id="{E1AC505E-1472-4F13-9C72-345DD34DB94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797262" y="1009544"/>
            <a:ext cx="1954850" cy="1954850"/>
          </a:xfrm>
          <a:prstGeom prst="rect">
            <a:avLst/>
          </a:prstGeom>
        </p:spPr>
      </p:pic>
      <p:sp>
        <p:nvSpPr>
          <p:cNvPr id="6" name="Khởi động">
            <a:extLst>
              <a:ext uri="{FF2B5EF4-FFF2-40B4-BE49-F238E27FC236}">
                <a16:creationId xmlns:a16="http://schemas.microsoft.com/office/drawing/2014/main" xmlns="" id="{C1E1C6E5-5BAB-4AF9-AC2F-9BD5D71D81DB}"/>
              </a:ext>
            </a:extLst>
          </p:cNvPr>
          <p:cNvSpPr txBox="1"/>
          <p:nvPr/>
        </p:nvSpPr>
        <p:spPr>
          <a:xfrm>
            <a:off x="3972330" y="1402199"/>
            <a:ext cx="4924843" cy="1169551"/>
          </a:xfrm>
          <a:prstGeom prst="rect">
            <a:avLst/>
          </a:prstGeom>
          <a:noFill/>
        </p:spPr>
        <p:txBody>
          <a:bodyPr wrap="square" rtlCol="0">
            <a:spAutoFit/>
          </a:bodyPr>
          <a:lstStyle/>
          <a:p>
            <a:r>
              <a:rPr lang="en-US" sz="7000" dirty="0" err="1">
                <a:solidFill>
                  <a:srgbClr val="EC008C"/>
                </a:solidFill>
                <a:latin typeface="Averta Std CY Bold" panose="00000800000000000000" pitchFamily="50" charset="0"/>
              </a:rPr>
              <a:t>Khởi</a:t>
            </a:r>
            <a:r>
              <a:rPr lang="en-US" sz="7000" dirty="0">
                <a:solidFill>
                  <a:srgbClr val="EC008C"/>
                </a:solidFill>
                <a:latin typeface="Averta Std CY Bold" panose="00000800000000000000" pitchFamily="50" charset="0"/>
              </a:rPr>
              <a:t> </a:t>
            </a:r>
            <a:r>
              <a:rPr lang="en-US" sz="7000" dirty="0" err="1">
                <a:solidFill>
                  <a:srgbClr val="EC008C"/>
                </a:solidFill>
                <a:latin typeface="Averta Std CY Bold" panose="00000800000000000000" pitchFamily="50" charset="0"/>
              </a:rPr>
              <a:t>động</a:t>
            </a:r>
            <a:endParaRPr lang="en-US" sz="7000" dirty="0">
              <a:solidFill>
                <a:srgbClr val="EC008C"/>
              </a:solidFill>
              <a:latin typeface="Averta Std CY Bold" panose="00000800000000000000" pitchFamily="50" charset="0"/>
            </a:endParaRPr>
          </a:p>
        </p:txBody>
      </p:sp>
    </p:spTree>
    <p:extLst>
      <p:ext uri="{BB962C8B-B14F-4D97-AF65-F5344CB8AC3E}">
        <p14:creationId xmlns:p14="http://schemas.microsoft.com/office/powerpoint/2010/main" val="362810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75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75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7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 grpI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xmlns="" id="{30FD3BC9-DC00-4BA4-A26B-1D50920A88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14651" y="-366118"/>
            <a:ext cx="6073157" cy="51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框 1">
            <a:extLst>
              <a:ext uri="{FF2B5EF4-FFF2-40B4-BE49-F238E27FC236}">
                <a16:creationId xmlns:a16="http://schemas.microsoft.com/office/drawing/2014/main" xmlns="" id="{1560C32A-6B51-40BA-B371-F5A58E8DA00A}"/>
              </a:ext>
            </a:extLst>
          </p:cNvPr>
          <p:cNvSpPr txBox="1">
            <a:spLocks noChangeArrowheads="1"/>
          </p:cNvSpPr>
          <p:nvPr/>
        </p:nvSpPr>
        <p:spPr bwMode="auto">
          <a:xfrm>
            <a:off x="3518545" y="2555350"/>
            <a:ext cx="52453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字魂59号-创粗黑"/>
                <a:ea typeface="字魂59号-创粗黑"/>
                <a:cs typeface="字魂59号-创粗黑"/>
              </a:defRPr>
            </a:lvl1pPr>
            <a:lvl2pPr marL="742950" indent="-285750">
              <a:defRPr>
                <a:solidFill>
                  <a:schemeClr val="tx1"/>
                </a:solidFill>
                <a:latin typeface="字魂59号-创粗黑"/>
                <a:ea typeface="字魂59号-创粗黑"/>
                <a:cs typeface="字魂59号-创粗黑"/>
              </a:defRPr>
            </a:lvl2pPr>
            <a:lvl3pPr marL="1143000" indent="-228600">
              <a:defRPr>
                <a:solidFill>
                  <a:schemeClr val="tx1"/>
                </a:solidFill>
                <a:latin typeface="字魂59号-创粗黑"/>
                <a:ea typeface="字魂59号-创粗黑"/>
                <a:cs typeface="字魂59号-创粗黑"/>
              </a:defRPr>
            </a:lvl3pPr>
            <a:lvl4pPr marL="1600200" indent="-228600">
              <a:defRPr>
                <a:solidFill>
                  <a:schemeClr val="tx1"/>
                </a:solidFill>
                <a:latin typeface="字魂59号-创粗黑"/>
                <a:ea typeface="字魂59号-创粗黑"/>
                <a:cs typeface="字魂59号-创粗黑"/>
              </a:defRPr>
            </a:lvl4pPr>
            <a:lvl5pPr marL="2057400" indent="-228600">
              <a:defRPr>
                <a:solidFill>
                  <a:schemeClr val="tx1"/>
                </a:solidFill>
                <a:latin typeface="字魂59号-创粗黑"/>
                <a:ea typeface="字魂59号-创粗黑"/>
                <a:cs typeface="字魂59号-创粗黑"/>
              </a:defRPr>
            </a:lvl5pPr>
            <a:lvl6pPr marL="2514600" indent="-228600" eaLnBrk="0" fontAlgn="base" hangingPunct="0">
              <a:spcBef>
                <a:spcPct val="0"/>
              </a:spcBef>
              <a:spcAft>
                <a:spcPct val="0"/>
              </a:spcAft>
              <a:defRPr>
                <a:solidFill>
                  <a:schemeClr val="tx1"/>
                </a:solidFill>
                <a:latin typeface="字魂59号-创粗黑"/>
                <a:ea typeface="字魂59号-创粗黑"/>
                <a:cs typeface="字魂59号-创粗黑"/>
              </a:defRPr>
            </a:lvl6pPr>
            <a:lvl7pPr marL="2971800" indent="-228600" eaLnBrk="0" fontAlgn="base" hangingPunct="0">
              <a:spcBef>
                <a:spcPct val="0"/>
              </a:spcBef>
              <a:spcAft>
                <a:spcPct val="0"/>
              </a:spcAft>
              <a:defRPr>
                <a:solidFill>
                  <a:schemeClr val="tx1"/>
                </a:solidFill>
                <a:latin typeface="字魂59号-创粗黑"/>
                <a:ea typeface="字魂59号-创粗黑"/>
                <a:cs typeface="字魂59号-创粗黑"/>
              </a:defRPr>
            </a:lvl7pPr>
            <a:lvl8pPr marL="3429000" indent="-228600" eaLnBrk="0" fontAlgn="base" hangingPunct="0">
              <a:spcBef>
                <a:spcPct val="0"/>
              </a:spcBef>
              <a:spcAft>
                <a:spcPct val="0"/>
              </a:spcAft>
              <a:defRPr>
                <a:solidFill>
                  <a:schemeClr val="tx1"/>
                </a:solidFill>
                <a:latin typeface="字魂59号-创粗黑"/>
                <a:ea typeface="字魂59号-创粗黑"/>
                <a:cs typeface="字魂59号-创粗黑"/>
              </a:defRPr>
            </a:lvl8pPr>
            <a:lvl9pPr marL="3886200" indent="-228600" eaLnBrk="0" fontAlgn="base" hangingPunct="0">
              <a:spcBef>
                <a:spcPct val="0"/>
              </a:spcBef>
              <a:spcAft>
                <a:spcPct val="0"/>
              </a:spcAft>
              <a:defRPr>
                <a:solidFill>
                  <a:schemeClr val="tx1"/>
                </a:solidFill>
                <a:latin typeface="字魂59号-创粗黑"/>
                <a:ea typeface="字魂59号-创粗黑"/>
                <a:cs typeface="字魂59号-创粗黑"/>
              </a:defRPr>
            </a:lvl9pPr>
          </a:lstStyle>
          <a:p>
            <a:pPr fontAlgn="base">
              <a:spcBef>
                <a:spcPct val="0"/>
              </a:spcBef>
              <a:spcAft>
                <a:spcPct val="0"/>
              </a:spcAft>
              <a:defRPr/>
            </a:pPr>
            <a:r>
              <a:rPr lang="en-US" altLang="zh-CN" sz="2700" b="1">
                <a:solidFill>
                  <a:srgbClr val="BD03A2"/>
                </a:solidFill>
                <a:latin typeface="Arial" panose="020B0604020202020204" pitchFamily="34" charset="0"/>
                <a:ea typeface="Microsoft YaHei" panose="020B0503020204020204" pitchFamily="34" charset="-122"/>
                <a:cs typeface="Arial" panose="020B0604020202020204" pitchFamily="34" charset="0"/>
              </a:rPr>
              <a:t>Bài hát giới thiệu những màu gì?</a:t>
            </a:r>
          </a:p>
        </p:txBody>
      </p:sp>
      <p:pic>
        <p:nvPicPr>
          <p:cNvPr id="30724" name="图片 7">
            <a:extLst>
              <a:ext uri="{FF2B5EF4-FFF2-40B4-BE49-F238E27FC236}">
                <a16:creationId xmlns:a16="http://schemas.microsoft.com/office/drawing/2014/main" xmlns="" id="{179D69E2-8E0F-4D08-B430-06006795546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95706">
            <a:off x="-72090" y="-191496"/>
            <a:ext cx="2218250" cy="221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图片 4">
            <a:extLst>
              <a:ext uri="{FF2B5EF4-FFF2-40B4-BE49-F238E27FC236}">
                <a16:creationId xmlns:a16="http://schemas.microsoft.com/office/drawing/2014/main" xmlns="" id="{574C0BF2-5979-4F78-A729-4955814B2C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73550" b="5023"/>
          <a:stretch>
            <a:fillRect/>
          </a:stretch>
        </p:blipFill>
        <p:spPr bwMode="auto">
          <a:xfrm>
            <a:off x="0" y="4263629"/>
            <a:ext cx="9144000" cy="85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21">
            <a:extLst>
              <a:ext uri="{FF2B5EF4-FFF2-40B4-BE49-F238E27FC236}">
                <a16:creationId xmlns:a16="http://schemas.microsoft.com/office/drawing/2014/main" xmlns="" id="{667C6AEE-4FB5-4B36-B627-4ADE0EFB49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7560" y="1862734"/>
            <a:ext cx="4011216" cy="2830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DDDCACAD-1F79-4E2B-B9CA-9B91BEE53BAF}"/>
              </a:ext>
            </a:extLst>
          </p:cNvPr>
          <p:cNvSpPr>
            <a:spLocks noChangeArrowheads="1"/>
          </p:cNvSpPr>
          <p:nvPr/>
        </p:nvSpPr>
        <p:spPr bwMode="auto">
          <a:xfrm>
            <a:off x="4393831" y="-707918"/>
            <a:ext cx="349480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字魂59号-创粗黑"/>
                <a:ea typeface="字魂59号-创粗黑"/>
                <a:cs typeface="字魂59号-创粗黑"/>
              </a:defRPr>
            </a:lvl1pPr>
            <a:lvl2pPr marL="742950" indent="-285750">
              <a:defRPr>
                <a:solidFill>
                  <a:schemeClr val="tx1"/>
                </a:solidFill>
                <a:latin typeface="字魂59号-创粗黑"/>
                <a:ea typeface="字魂59号-创粗黑"/>
                <a:cs typeface="字魂59号-创粗黑"/>
              </a:defRPr>
            </a:lvl2pPr>
            <a:lvl3pPr marL="1143000" indent="-228600">
              <a:defRPr>
                <a:solidFill>
                  <a:schemeClr val="tx1"/>
                </a:solidFill>
                <a:latin typeface="字魂59号-创粗黑"/>
                <a:ea typeface="字魂59号-创粗黑"/>
                <a:cs typeface="字魂59号-创粗黑"/>
              </a:defRPr>
            </a:lvl3pPr>
            <a:lvl4pPr marL="1600200" indent="-228600">
              <a:defRPr>
                <a:solidFill>
                  <a:schemeClr val="tx1"/>
                </a:solidFill>
                <a:latin typeface="字魂59号-创粗黑"/>
                <a:ea typeface="字魂59号-创粗黑"/>
                <a:cs typeface="字魂59号-创粗黑"/>
              </a:defRPr>
            </a:lvl4pPr>
            <a:lvl5pPr marL="2057400" indent="-228600">
              <a:defRPr>
                <a:solidFill>
                  <a:schemeClr val="tx1"/>
                </a:solidFill>
                <a:latin typeface="字魂59号-创粗黑"/>
                <a:ea typeface="字魂59号-创粗黑"/>
                <a:cs typeface="字魂59号-创粗黑"/>
              </a:defRPr>
            </a:lvl5pPr>
            <a:lvl6pPr marL="2514600" indent="-228600" eaLnBrk="0" fontAlgn="base" hangingPunct="0">
              <a:spcBef>
                <a:spcPct val="0"/>
              </a:spcBef>
              <a:spcAft>
                <a:spcPct val="0"/>
              </a:spcAft>
              <a:defRPr>
                <a:solidFill>
                  <a:schemeClr val="tx1"/>
                </a:solidFill>
                <a:latin typeface="字魂59号-创粗黑"/>
                <a:ea typeface="字魂59号-创粗黑"/>
                <a:cs typeface="字魂59号-创粗黑"/>
              </a:defRPr>
            </a:lvl6pPr>
            <a:lvl7pPr marL="2971800" indent="-228600" eaLnBrk="0" fontAlgn="base" hangingPunct="0">
              <a:spcBef>
                <a:spcPct val="0"/>
              </a:spcBef>
              <a:spcAft>
                <a:spcPct val="0"/>
              </a:spcAft>
              <a:defRPr>
                <a:solidFill>
                  <a:schemeClr val="tx1"/>
                </a:solidFill>
                <a:latin typeface="字魂59号-创粗黑"/>
                <a:ea typeface="字魂59号-创粗黑"/>
                <a:cs typeface="字魂59号-创粗黑"/>
              </a:defRPr>
            </a:lvl7pPr>
            <a:lvl8pPr marL="3429000" indent="-228600" eaLnBrk="0" fontAlgn="base" hangingPunct="0">
              <a:spcBef>
                <a:spcPct val="0"/>
              </a:spcBef>
              <a:spcAft>
                <a:spcPct val="0"/>
              </a:spcAft>
              <a:defRPr>
                <a:solidFill>
                  <a:schemeClr val="tx1"/>
                </a:solidFill>
                <a:latin typeface="字魂59号-创粗黑"/>
                <a:ea typeface="字魂59号-创粗黑"/>
                <a:cs typeface="字魂59号-创粗黑"/>
              </a:defRPr>
            </a:lvl8pPr>
            <a:lvl9pPr marL="3886200" indent="-228600" eaLnBrk="0" fontAlgn="base" hangingPunct="0">
              <a:spcBef>
                <a:spcPct val="0"/>
              </a:spcBef>
              <a:spcAft>
                <a:spcPct val="0"/>
              </a:spcAft>
              <a:defRPr>
                <a:solidFill>
                  <a:schemeClr val="tx1"/>
                </a:solidFill>
                <a:latin typeface="字魂59号-创粗黑"/>
                <a:ea typeface="字魂59号-创粗黑"/>
                <a:cs typeface="字魂59号-创粗黑"/>
              </a:defRPr>
            </a:lvl9pPr>
          </a:lstStyle>
          <a:p>
            <a:pPr algn="ctr" fontAlgn="base">
              <a:spcBef>
                <a:spcPct val="0"/>
              </a:spcBef>
              <a:spcAft>
                <a:spcPct val="0"/>
              </a:spcAft>
              <a:defRPr/>
            </a:pPr>
            <a:r>
              <a:rPr lang="en-US" altLang="zh-CN" sz="2700" b="1">
                <a:solidFill>
                  <a:srgbClr val="BD03A2"/>
                </a:solidFill>
                <a:latin typeface="+mn-lt"/>
                <a:ea typeface="Microsoft YaHei" panose="020B0503020204020204" pitchFamily="34" charset="-122"/>
              </a:rPr>
              <a:t>Vàng , tím , xanh, trắng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xit" presetSubtype="21" fill="hold" grpId="1" nodeType="clickEffect">
                                  <p:stCondLst>
                                    <p:cond delay="0"/>
                                  </p:stCondLst>
                                  <p:childTnLst>
                                    <p:animEffect transition="out" filter="barn(inVertical)">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1" nodeType="clickEffect">
                                  <p:stCondLst>
                                    <p:cond delay="0"/>
                                  </p:stCondLst>
                                  <p:iterate type="lt">
                                    <p:tmPct val="0"/>
                                  </p:iterate>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par>
                                <p:cTn id="31" presetID="63" presetClass="path" presetSubtype="0" accel="50000" decel="50000" fill="hold" grpId="0" nodeType="withEffect">
                                  <p:stCondLst>
                                    <p:cond delay="0"/>
                                  </p:stCondLst>
                                  <p:iterate type="lt">
                                    <p:tmPct val="0"/>
                                  </p:iterate>
                                  <p:childTnLst>
                                    <p:animMotion origin="layout" path="M -0.00851 0.10494 L -0.01563 0.65525 " pathEditMode="relative" rAng="0" ptsTypes="AA">
                                      <p:cBhvr>
                                        <p:cTn id="32" dur="500" fill="hold"/>
                                        <p:tgtEl>
                                          <p:spTgt spid="2"/>
                                        </p:tgtEl>
                                        <p:attrNameLst>
                                          <p:attrName>ppt_x</p:attrName>
                                          <p:attrName>ppt_y</p:attrName>
                                        </p:attrNameLst>
                                      </p:cBhvr>
                                      <p:rCtr x="-365" y="27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C5572573-40A2-4957-876A-6034937C4590}"/>
              </a:ext>
            </a:extLst>
          </p:cNvPr>
          <p:cNvGrpSpPr/>
          <p:nvPr/>
        </p:nvGrpSpPr>
        <p:grpSpPr>
          <a:xfrm>
            <a:off x="2573862" y="1614845"/>
            <a:ext cx="3286762" cy="1913810"/>
            <a:chOff x="3614696" y="2256098"/>
            <a:chExt cx="4382349" cy="2551747"/>
          </a:xfrm>
        </p:grpSpPr>
        <p:grpSp>
          <p:nvGrpSpPr>
            <p:cNvPr id="7" name="Group 6">
              <a:extLst>
                <a:ext uri="{FF2B5EF4-FFF2-40B4-BE49-F238E27FC236}">
                  <a16:creationId xmlns:a16="http://schemas.microsoft.com/office/drawing/2014/main" xmlns="" id="{782C38A7-BCFF-4F51-B181-93494DF20E9D}"/>
                </a:ext>
              </a:extLst>
            </p:cNvPr>
            <p:cNvGrpSpPr/>
            <p:nvPr userDrawn="1"/>
          </p:nvGrpSpPr>
          <p:grpSpPr>
            <a:xfrm>
              <a:off x="3614696" y="2256098"/>
              <a:ext cx="4382349" cy="1781775"/>
              <a:chOff x="4065548" y="1655206"/>
              <a:chExt cx="4382349" cy="1781775"/>
            </a:xfrm>
          </p:grpSpPr>
          <p:pic>
            <p:nvPicPr>
              <p:cNvPr id="9" name="Picture 8">
                <a:extLst>
                  <a:ext uri="{FF2B5EF4-FFF2-40B4-BE49-F238E27FC236}">
                    <a16:creationId xmlns:a16="http://schemas.microsoft.com/office/drawing/2014/main" xmlns="" id="{2BA53047-D795-4033-813D-C224CFA141E6}"/>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0" name="TextBox 9">
                <a:extLst>
                  <a:ext uri="{FF2B5EF4-FFF2-40B4-BE49-F238E27FC236}">
                    <a16:creationId xmlns:a16="http://schemas.microsoft.com/office/drawing/2014/main" xmlns="" id="{73E3A05F-EE5C-424F-B180-1AE23154EA60}"/>
                  </a:ext>
                </a:extLst>
              </p:cNvPr>
              <p:cNvSpPr txBox="1"/>
              <p:nvPr userDrawn="1"/>
            </p:nvSpPr>
            <p:spPr>
              <a:xfrm>
                <a:off x="5192775" y="2882984"/>
                <a:ext cx="2229758" cy="553997"/>
              </a:xfrm>
              <a:prstGeom prst="rect">
                <a:avLst/>
              </a:prstGeom>
              <a:noFill/>
            </p:spPr>
            <p:txBody>
              <a:bodyPr wrap="square" rtlCol="0">
                <a:spAutoFit/>
              </a:bodyPr>
              <a:lstStyle/>
              <a:p>
                <a:r>
                  <a:rPr lang="en-US" sz="2100" b="1" dirty="0">
                    <a:solidFill>
                      <a:srgbClr val="00B0F0"/>
                    </a:solidFill>
                    <a:latin typeface="Times New Roman" panose="02020603050405020304" pitchFamily="18" charset="0"/>
                    <a:cs typeface="Times New Roman" panose="02020603050405020304" pitchFamily="18" charset="0"/>
                  </a:rPr>
                  <a:t>035.447.3852</a:t>
                </a:r>
              </a:p>
            </p:txBody>
          </p:sp>
          <p:sp>
            <p:nvSpPr>
              <p:cNvPr id="11" name="TextBox 10">
                <a:extLst>
                  <a:ext uri="{FF2B5EF4-FFF2-40B4-BE49-F238E27FC236}">
                    <a16:creationId xmlns:a16="http://schemas.microsoft.com/office/drawing/2014/main" xmlns="" id="{0DDFB95D-92E2-45B8-B96E-302E5C8E5A27}"/>
                  </a:ext>
                </a:extLst>
              </p:cNvPr>
              <p:cNvSpPr txBox="1"/>
              <p:nvPr userDrawn="1"/>
            </p:nvSpPr>
            <p:spPr>
              <a:xfrm>
                <a:off x="4256580" y="1823698"/>
                <a:ext cx="3912506" cy="984886"/>
              </a:xfrm>
              <a:prstGeom prst="rect">
                <a:avLst/>
              </a:prstGeom>
              <a:noFill/>
            </p:spPr>
            <p:txBody>
              <a:bodyPr wrap="square" rtlCol="0">
                <a:spAutoFit/>
              </a:bodyPr>
              <a:lstStyle/>
              <a:p>
                <a:pPr algn="ctr"/>
                <a:r>
                  <a:rPr lang="en-US" sz="2100" b="1" dirty="0">
                    <a:solidFill>
                      <a:srgbClr val="FF0000"/>
                    </a:solidFill>
                    <a:latin typeface="Times New Roman" panose="02020603050405020304" pitchFamily="18" charset="0"/>
                    <a:cs typeface="Times New Roman" panose="02020603050405020304" pitchFamily="18" charset="0"/>
                  </a:rPr>
                  <a:t>BÀI SOẠN CỦA </a:t>
                </a:r>
              </a:p>
              <a:p>
                <a:pPr algn="ctr"/>
                <a:r>
                  <a:rPr lang="en-US" sz="2100" b="1" dirty="0">
                    <a:solidFill>
                      <a:srgbClr val="FF0000"/>
                    </a:solidFill>
                    <a:latin typeface="Times New Roman" panose="02020603050405020304" pitchFamily="18" charset="0"/>
                    <a:cs typeface="Times New Roman" panose="02020603050405020304" pitchFamily="18" charset="0"/>
                  </a:rPr>
                  <a:t>LAN H</a:t>
                </a:r>
                <a:r>
                  <a:rPr lang="vi-VN" sz="2100" b="1" dirty="0">
                    <a:solidFill>
                      <a:srgbClr val="FF0000"/>
                    </a:solidFill>
                    <a:latin typeface="Times New Roman" panose="02020603050405020304" pitchFamily="18" charset="0"/>
                    <a:cs typeface="Times New Roman" panose="02020603050405020304" pitchFamily="18" charset="0"/>
                  </a:rPr>
                  <a:t>ƯƠN</a:t>
                </a:r>
                <a:r>
                  <a:rPr lang="en-US" sz="2100" b="1" dirty="0">
                    <a:solidFill>
                      <a:srgbClr val="FF0000"/>
                    </a:solidFill>
                    <a:latin typeface="Times New Roman" panose="02020603050405020304" pitchFamily="18" charset="0"/>
                    <a:cs typeface="Times New Roman" panose="02020603050405020304" pitchFamily="18" charset="0"/>
                  </a:rPr>
                  <a:t>G</a:t>
                </a:r>
              </a:p>
            </p:txBody>
          </p:sp>
          <p:pic>
            <p:nvPicPr>
              <p:cNvPr id="12" name="Picture 11">
                <a:extLst>
                  <a:ext uri="{FF2B5EF4-FFF2-40B4-BE49-F238E27FC236}">
                    <a16:creationId xmlns:a16="http://schemas.microsoft.com/office/drawing/2014/main" xmlns="" id="{353A5146-AF15-4AB5-B38F-D2C1787BD51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8" name="Picture 7">
              <a:extLst>
                <a:ext uri="{FF2B5EF4-FFF2-40B4-BE49-F238E27FC236}">
                  <a16:creationId xmlns:a16="http://schemas.microsoft.com/office/drawing/2014/main" xmlns="" id="{86B36008-6CCD-40D1-8FE3-9D6F1BC7FA0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pic>
        <p:nvPicPr>
          <p:cNvPr id="2" name="Picture 1"/>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0" y="14"/>
            <a:ext cx="9143410" cy="5143530"/>
          </a:xfrm>
          <a:prstGeom prst="rect">
            <a:avLst/>
          </a:prstGeom>
        </p:spPr>
      </p:pic>
      <p:pic>
        <p:nvPicPr>
          <p:cNvPr id="4" name="Kí hiệu - Khám phá">
            <a:extLst>
              <a:ext uri="{FF2B5EF4-FFF2-40B4-BE49-F238E27FC236}">
                <a16:creationId xmlns:a16="http://schemas.microsoft.com/office/drawing/2014/main" xmlns="" id="{F1273556-37D5-402C-9180-B41A0ED8D9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1423" y="1402552"/>
            <a:ext cx="1953943" cy="1953943"/>
          </a:xfrm>
          <a:prstGeom prst="rect">
            <a:avLst/>
          </a:prstGeom>
        </p:spPr>
      </p:pic>
      <p:sp>
        <p:nvSpPr>
          <p:cNvPr id="5" name="Khám phá">
            <a:extLst>
              <a:ext uri="{FF2B5EF4-FFF2-40B4-BE49-F238E27FC236}">
                <a16:creationId xmlns:a16="http://schemas.microsoft.com/office/drawing/2014/main" xmlns="" id="{27CBAC5A-0C87-43AA-B674-13DFD1818F9B}"/>
              </a:ext>
            </a:extLst>
          </p:cNvPr>
          <p:cNvSpPr txBox="1"/>
          <p:nvPr/>
        </p:nvSpPr>
        <p:spPr>
          <a:xfrm>
            <a:off x="3163033" y="1797794"/>
            <a:ext cx="4782789" cy="1169551"/>
          </a:xfrm>
          <a:prstGeom prst="rect">
            <a:avLst/>
          </a:prstGeom>
          <a:noFill/>
        </p:spPr>
        <p:txBody>
          <a:bodyPr wrap="square" rtlCol="0">
            <a:spAutoFit/>
          </a:bodyPr>
          <a:lstStyle/>
          <a:p>
            <a:r>
              <a:rPr lang="en-US" sz="7000">
                <a:solidFill>
                  <a:srgbClr val="F05986"/>
                </a:solidFill>
                <a:latin typeface="Averta Std CY Bold" panose="00000800000000000000" pitchFamily="50" charset="0"/>
              </a:rPr>
              <a:t>Khám phá</a:t>
            </a:r>
          </a:p>
        </p:txBody>
      </p:sp>
    </p:spTree>
    <p:extLst>
      <p:ext uri="{BB962C8B-B14F-4D97-AF65-F5344CB8AC3E}">
        <p14:creationId xmlns:p14="http://schemas.microsoft.com/office/powerpoint/2010/main" val="356119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7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7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3160" y="-148459"/>
            <a:ext cx="7886700" cy="785768"/>
          </a:xfrm>
        </p:spPr>
        <p:txBody>
          <a:bodyPr/>
          <a:lstStyle/>
          <a:p>
            <a:r>
              <a:rPr lang="en-US" u="sng" smtClean="0">
                <a:solidFill>
                  <a:srgbClr val="FF0000"/>
                </a:solidFill>
                <a:latin typeface="Times New Roman" panose="02020603050405020304" pitchFamily="18" charset="0"/>
                <a:cs typeface="Times New Roman" panose="02020603050405020304" pitchFamily="18" charset="0"/>
              </a:rPr>
              <a:t>YÊU CẦU CẦN ĐẠT</a:t>
            </a:r>
            <a:r>
              <a:rPr lang="en-US" smtClean="0">
                <a:solidFill>
                  <a:srgbClr val="FF0000"/>
                </a:solidFill>
                <a:latin typeface="Times New Roman" panose="02020603050405020304" pitchFamily="18" charset="0"/>
                <a:cs typeface="Times New Roman" panose="02020603050405020304" pitchFamily="18" charset="0"/>
              </a:rPr>
              <a:t>:</a:t>
            </a:r>
            <a:endParaRPr lang="vi-VN">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48722" y="568622"/>
            <a:ext cx="8719457" cy="4242369"/>
          </a:xfrm>
        </p:spPr>
        <p:txBody>
          <a:bodyPr>
            <a:normAutofit fontScale="77500" lnSpcReduction="20000"/>
          </a:bodyPr>
          <a:lstStyle/>
          <a:p>
            <a:pPr algn="just">
              <a:lnSpc>
                <a:spcPts val="1700"/>
              </a:lnSpc>
              <a:spcBef>
                <a:spcPts val="700"/>
              </a:spcBef>
              <a:spcAft>
                <a:spcPts val="700"/>
              </a:spcAft>
            </a:pPr>
            <a:r>
              <a:rPr lang="fr-FR" sz="24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Phẩm </a:t>
            </a:r>
            <a:r>
              <a:rPr lang="fr-FR" sz="24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chất</a:t>
            </a:r>
          </a:p>
          <a:p>
            <a:pPr marL="0" indent="0" algn="just">
              <a:lnSpc>
                <a:spcPts val="1700"/>
              </a:lnSpc>
              <a:spcBef>
                <a:spcPts val="700"/>
              </a:spcBef>
              <a:spcAft>
                <a:spcPts val="700"/>
              </a:spcAft>
              <a:buNone/>
            </a:pPr>
            <a:r>
              <a:rPr lang="fr-FR" sz="24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Tích cực tham gia công việc ở nhà và ở trường.</a:t>
            </a:r>
            <a:endParaRPr lang="vi-VN" sz="240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a:lnSpc>
                <a:spcPts val="1700"/>
              </a:lnSpc>
              <a:spcBef>
                <a:spcPts val="700"/>
              </a:spcBef>
              <a:spcAft>
                <a:spcPts val="700"/>
              </a:spcAft>
              <a:buNone/>
            </a:pPr>
            <a:r>
              <a:rPr lang="en-US" sz="240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Bồi </a:t>
            </a:r>
            <a:r>
              <a:rPr lang="en-US" sz="24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dưỡng phẩm chất biết yêu quý, bảo quản, giữ gìn mọi đồ vật</a:t>
            </a:r>
            <a:r>
              <a:rPr lang="fr-FR" sz="24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4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ts val="1700"/>
              </a:lnSpc>
              <a:spcBef>
                <a:spcPts val="700"/>
              </a:spcBef>
              <a:spcAft>
                <a:spcPts val="700"/>
              </a:spcAft>
            </a:pPr>
            <a:r>
              <a:rPr lang="en-US" sz="24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Năng </a:t>
            </a:r>
            <a:r>
              <a:rPr lang="en-US" sz="24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lực</a:t>
            </a:r>
            <a:endParaRPr lang="vi-VN" sz="240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ts val="1700"/>
              </a:lnSpc>
              <a:spcBef>
                <a:spcPts val="700"/>
              </a:spcBef>
              <a:spcAft>
                <a:spcPts val="700"/>
              </a:spcAft>
              <a:buFont typeface="Times New Roman" panose="02020603050405020304" pitchFamily="18" charset="0"/>
              <a:buChar char="-"/>
            </a:pPr>
            <a:r>
              <a:rPr lang="en-US" sz="24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Năng lực chung: </a:t>
            </a:r>
            <a:endParaRPr lang="vi-VN" sz="240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a:lnSpc>
                <a:spcPts val="1700"/>
              </a:lnSpc>
              <a:spcBef>
                <a:spcPts val="700"/>
              </a:spcBef>
              <a:spcAft>
                <a:spcPts val="700"/>
              </a:spcAft>
              <a:buNone/>
            </a:pPr>
            <a:r>
              <a:rPr lang="fr-FR" sz="24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Năng </a:t>
            </a:r>
            <a:r>
              <a:rPr lang="fr-FR"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lực giao tiếp, hợp tác: Trao đổi, thảo luận để thực hiện các nhiệm vụ học </a:t>
            </a:r>
            <a:r>
              <a:rPr lang="fr-FR" sz="24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tập.</a:t>
            </a:r>
            <a:endPar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a:lnSpc>
                <a:spcPts val="1700"/>
              </a:lnSpc>
              <a:spcBef>
                <a:spcPts val="700"/>
              </a:spcBef>
              <a:spcAft>
                <a:spcPts val="700"/>
              </a:spcAft>
              <a:buNone/>
            </a:pPr>
            <a:r>
              <a:rPr lang="en-US" sz="24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fr-FR" sz="24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Năng </a:t>
            </a:r>
            <a:r>
              <a:rPr lang="fr-FR"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lực giải quyết vấn đề và sáng tạo: Sử dụng các kiến thức đã </a:t>
            </a:r>
            <a:r>
              <a:rPr lang="fr-FR" sz="25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 ứng dụng vào </a:t>
            </a:r>
            <a:endParaRPr lang="fr-FR" sz="24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a:lnSpc>
                <a:spcPts val="1700"/>
              </a:lnSpc>
              <a:spcBef>
                <a:spcPts val="700"/>
              </a:spcBef>
              <a:spcAft>
                <a:spcPts val="700"/>
              </a:spcAft>
              <a:buNone/>
            </a:pPr>
            <a:r>
              <a:rPr lang="fr-FR" sz="24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thực </a:t>
            </a:r>
            <a:r>
              <a:rPr lang="fr-FR"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tế, tìm tòi, phát hiện giải quyết các nhiệm vụ trong cuộc sống.</a:t>
            </a:r>
            <a:endParaRPr lang="vi-VN" sz="240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1700"/>
              </a:lnSpc>
              <a:spcBef>
                <a:spcPts val="700"/>
              </a:spcBef>
              <a:spcAft>
                <a:spcPts val="700"/>
              </a:spcAft>
            </a:pPr>
            <a:r>
              <a:rPr lang="fr-FR" sz="24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Năng lực </a:t>
            </a:r>
            <a:r>
              <a:rPr lang="fr-FR" sz="24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đặc </a:t>
            </a:r>
            <a:r>
              <a:rPr lang="fr-FR" sz="24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thù: </a:t>
            </a:r>
            <a:r>
              <a:rPr lang="nl-NL" sz="24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tìm </a:t>
            </a:r>
            <a:r>
              <a:rPr lang="nl-NL"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từ ngữ chỉ màu sắc, hình dáng trong </a:t>
            </a:r>
            <a:r>
              <a:rPr lang="nl-NL"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đoạn </a:t>
            </a:r>
            <a:r>
              <a:rPr lang="nl-NL" sz="25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 đặt câu với </a:t>
            </a:r>
            <a:endParaRPr lang="nl-NL" sz="240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ts val="1700"/>
              </a:lnSpc>
              <a:spcBef>
                <a:spcPts val="700"/>
              </a:spcBef>
              <a:spcAft>
                <a:spcPts val="700"/>
              </a:spcAft>
              <a:buNone/>
            </a:pPr>
            <a:r>
              <a:rPr lang="nl-NL" sz="24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1-2 </a:t>
            </a:r>
            <a:r>
              <a:rPr lang="nl-NL"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từ chỉ màu sắc, hình dáng vừa tìm được. </a:t>
            </a:r>
            <a:endParaRPr lang="vi-VN" sz="240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ts val="1700"/>
              </a:lnSpc>
              <a:spcBef>
                <a:spcPts val="700"/>
              </a:spcBef>
              <a:spcAft>
                <a:spcPts val="700"/>
              </a:spcAft>
              <a:buFont typeface="Times New Roman" panose="02020603050405020304" pitchFamily="18" charset="0"/>
              <a:buChar char="-"/>
            </a:pPr>
            <a:endParaRPr lang="vi-VN" sz="2400"/>
          </a:p>
        </p:txBody>
      </p:sp>
    </p:spTree>
    <p:extLst>
      <p:ext uri="{BB962C8B-B14F-4D97-AF65-F5344CB8AC3E}">
        <p14:creationId xmlns:p14="http://schemas.microsoft.com/office/powerpoint/2010/main" val="29530640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26626" name="图片 4111" descr="PPT素材-11">
            <a:extLst>
              <a:ext uri="{FF2B5EF4-FFF2-40B4-BE49-F238E27FC236}">
                <a16:creationId xmlns:a16="http://schemas.microsoft.com/office/drawing/2014/main" xmlns="" id="{361B2FBB-8E57-4F9F-97F6-C67A418026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5235" y="2571750"/>
            <a:ext cx="10808567" cy="26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图片 4101" descr="13">
            <a:extLst>
              <a:ext uri="{FF2B5EF4-FFF2-40B4-BE49-F238E27FC236}">
                <a16:creationId xmlns:a16="http://schemas.microsoft.com/office/drawing/2014/main" xmlns="" id="{EE75CCAE-6B7D-4B16-8CEF-BE95E2F6F8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63064" y="0"/>
            <a:ext cx="4467992" cy="367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文本框 4105">
            <a:extLst>
              <a:ext uri="{FF2B5EF4-FFF2-40B4-BE49-F238E27FC236}">
                <a16:creationId xmlns:a16="http://schemas.microsoft.com/office/drawing/2014/main" xmlns="" id="{52A99A22-C07E-4D1A-B58A-884F3ED84FF3}"/>
              </a:ext>
            </a:extLst>
          </p:cNvPr>
          <p:cNvSpPr txBox="1"/>
          <p:nvPr/>
        </p:nvSpPr>
        <p:spPr>
          <a:xfrm>
            <a:off x="4443503" y="1196250"/>
            <a:ext cx="3771900" cy="1477328"/>
          </a:xfrm>
          <a:prstGeom prst="rect">
            <a:avLst/>
          </a:prstGeom>
          <a:noFill/>
          <a:ln w="9525">
            <a:noFill/>
          </a:ln>
          <a:effectLst>
            <a:outerShdw blurRad="50800" dist="38100" dir="16200000" rotWithShape="0">
              <a:prstClr val="black">
                <a:alpha val="40000"/>
              </a:prstClr>
            </a:outerShdw>
          </a:effectLst>
        </p:spPr>
        <p:txBody>
          <a:bodyPr wrap="square">
            <a:spAutoFit/>
          </a:bodyPr>
          <a:lstStyle/>
          <a:p>
            <a:pPr algn="ctr" defTabSz="613331">
              <a:spcBef>
                <a:spcPct val="50000"/>
              </a:spcBef>
              <a:defRPr/>
            </a:pPr>
            <a:r>
              <a:rPr lang="en-US" altLang="zh-CN" sz="3600" b="1">
                <a:solidFill>
                  <a:srgbClr val="FF0000"/>
                </a:solidFill>
                <a:latin typeface="Arial" panose="020B0604020202020204" pitchFamily="34" charset="0"/>
                <a:ea typeface="SimSun" panose="02010600030101010101" pitchFamily="2" charset="-122"/>
                <a:cs typeface="Arial" panose="020B0604020202020204" pitchFamily="34" charset="0"/>
              </a:rPr>
              <a:t>Hoạt động 1</a:t>
            </a:r>
          </a:p>
          <a:p>
            <a:pPr algn="ctr" defTabSz="613331">
              <a:spcBef>
                <a:spcPct val="50000"/>
              </a:spcBef>
              <a:defRPr/>
            </a:pPr>
            <a:r>
              <a:rPr lang="en-US" altLang="zh-CN" sz="3600" b="1">
                <a:solidFill>
                  <a:schemeClr val="tx2">
                    <a:lumMod val="75000"/>
                  </a:schemeClr>
                </a:solidFill>
                <a:latin typeface="Arial" panose="020B0604020202020204" pitchFamily="34" charset="0"/>
                <a:ea typeface="SimSun" panose="02010600030101010101" pitchFamily="2" charset="-122"/>
                <a:cs typeface="Arial" panose="020B0604020202020204" pitchFamily="34" charset="0"/>
              </a:rPr>
              <a:t>Luyện từ</a:t>
            </a:r>
            <a:endParaRPr lang="zh-CN" altLang="en-US" sz="3600" b="1" dirty="0">
              <a:solidFill>
                <a:schemeClr val="tx2">
                  <a:lumMod val="75000"/>
                </a:schemeClr>
              </a:solidFill>
              <a:latin typeface="Arial" panose="020B0604020202020204" pitchFamily="34" charset="0"/>
              <a:ea typeface="SimSun" panose="02010600030101010101" pitchFamily="2" charset="-122"/>
              <a:cs typeface="Arial" panose="020B0604020202020204" pitchFamily="34" charset="0"/>
            </a:endParaRPr>
          </a:p>
        </p:txBody>
      </p:sp>
      <p:pic>
        <p:nvPicPr>
          <p:cNvPr id="4109" name="图片 4108" descr="7">
            <a:extLst>
              <a:ext uri="{FF2B5EF4-FFF2-40B4-BE49-F238E27FC236}">
                <a16:creationId xmlns:a16="http://schemas.microsoft.com/office/drawing/2014/main" xmlns="" id="{38ACB088-5E5E-4DA3-924F-AA51FF25590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7886" y="256380"/>
            <a:ext cx="250465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图片 4109" descr="封面2">
            <a:extLst>
              <a:ext uri="{FF2B5EF4-FFF2-40B4-BE49-F238E27FC236}">
                <a16:creationId xmlns:a16="http://schemas.microsoft.com/office/drawing/2014/main" xmlns="" id="{1745C6C4-218D-4E98-B131-AEAC0E30F1D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6698" y="2065525"/>
            <a:ext cx="3427026"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nodeType="afterGroup">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nodeType="afterGroup">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childTnLst>
                          </p:cTn>
                        </p:par>
                        <p:par>
                          <p:cTn id="33" fill="hold" nodeType="afterGroup">
                            <p:stCondLst>
                              <p:cond delay="2500"/>
                            </p:stCondLst>
                            <p:childTnLst>
                              <p:par>
                                <p:cTn id="34" presetID="22" presetClass="entr" presetSubtype="4" fill="hold" grpId="0" nodeType="afterEffect">
                                  <p:stCondLst>
                                    <p:cond delay="0"/>
                                  </p:stCondLst>
                                  <p:childTnLst>
                                    <p:set>
                                      <p:cBhvr>
                                        <p:cTn id="35" dur="1" fill="hold">
                                          <p:stCondLst>
                                            <p:cond delay="0"/>
                                          </p:stCondLst>
                                        </p:cTn>
                                        <p:tgtEl>
                                          <p:spTgt spid="4106"/>
                                        </p:tgtEl>
                                        <p:attrNameLst>
                                          <p:attrName>style.visibility</p:attrName>
                                        </p:attrNameLst>
                                      </p:cBhvr>
                                      <p:to>
                                        <p:strVal val="visible"/>
                                      </p:to>
                                    </p:set>
                                    <p:animEffect transition="in" filter="wipe(down)">
                                      <p:cBhvr>
                                        <p:cTn id="36" dur="5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Chủ đề 1 - Bài 1 Bé Mai đã lớn (tiết 1 - 4, SHS, tr.10 - 12)) - CTST Lớp 2"/>
  <p:tag name="ISPRING_FIRST_PUBLISH" val="1"/>
</p:tagLst>
</file>

<file path=ppt/theme/theme1.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hám phá và Luyện tậ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自定义 80">
      <a:dk1>
        <a:srgbClr val="280014"/>
      </a:dk1>
      <a:lt1>
        <a:srgbClr val="FFFFFF"/>
      </a:lt1>
      <a:dk2>
        <a:srgbClr val="211B0E"/>
      </a:dk2>
      <a:lt2>
        <a:srgbClr val="F6F2EA"/>
      </a:lt2>
      <a:accent1>
        <a:srgbClr val="2D99C9"/>
      </a:accent1>
      <a:accent2>
        <a:srgbClr val="FFCC00"/>
      </a:accent2>
      <a:accent3>
        <a:srgbClr val="FF99CC"/>
      </a:accent3>
      <a:accent4>
        <a:srgbClr val="4BD55B"/>
      </a:accent4>
      <a:accent5>
        <a:srgbClr val="FF9B05"/>
      </a:accent5>
      <a:accent6>
        <a:srgbClr val="FF0066"/>
      </a:accent6>
      <a:hlink>
        <a:srgbClr val="319095"/>
      </a:hlink>
      <a:folHlink>
        <a:srgbClr val="164C64"/>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4662</TotalTime>
  <Words>566</Words>
  <Application>Microsoft Office PowerPoint</Application>
  <PresentationFormat>On-screen Show (16:9)</PresentationFormat>
  <Paragraphs>94</Paragraphs>
  <Slides>26</Slides>
  <Notes>9</Notes>
  <HiddenSlides>0</HiddenSlides>
  <MMClips>0</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26</vt:i4>
      </vt:variant>
    </vt:vector>
  </HeadingPairs>
  <TitlesOfParts>
    <vt:vector size="53" baseType="lpstr">
      <vt:lpstr>Microsoft YaHei</vt:lpstr>
      <vt:lpstr>Microsoft YaHei</vt:lpstr>
      <vt:lpstr>宋体</vt:lpstr>
      <vt:lpstr>宋体</vt:lpstr>
      <vt:lpstr>Arial</vt:lpstr>
      <vt:lpstr>Arial Rounded MT Bold</vt:lpstr>
      <vt:lpstr>Arial-Rounded</vt:lpstr>
      <vt:lpstr>Arial-SGK-TV</vt:lpstr>
      <vt:lpstr>Averta Std CY</vt:lpstr>
      <vt:lpstr>Averta Std CY Bold</vt:lpstr>
      <vt:lpstr>Calibri</vt:lpstr>
      <vt:lpstr>Calibri Light</vt:lpstr>
      <vt:lpstr>Quicksand Medium</vt:lpstr>
      <vt:lpstr>Times New Roman</vt:lpstr>
      <vt:lpstr>VNI-Avo</vt:lpstr>
      <vt:lpstr>字魂59号-创粗黑</vt:lpstr>
      <vt:lpstr>方正卡通简体</vt:lpstr>
      <vt:lpstr>等线</vt:lpstr>
      <vt:lpstr>Hoạt động</vt:lpstr>
      <vt:lpstr>Khởi động</vt:lpstr>
      <vt:lpstr>Khám phá và Luyện tập</vt:lpstr>
      <vt:lpstr>9_www.33ppt.com</vt:lpstr>
      <vt:lpstr>Office Theme</vt:lpstr>
      <vt:lpstr>2_Office 主题​​</vt:lpstr>
      <vt:lpstr>3_Office Theme</vt:lpstr>
      <vt:lpstr>5_Office Theme</vt:lpstr>
      <vt:lpstr>4_Office Theme</vt:lpstr>
      <vt:lpstr> PHÒNG GIÁO DỤC ĐÀO TẠO HUYỆN CỦ CHI  TRƯỜNG TIỂU HỌC LÊ VĂN THẾ</vt:lpstr>
      <vt:lpstr>PowerPoint Presentation</vt:lpstr>
      <vt:lpstr>PowerPoint Presentation</vt:lpstr>
      <vt:lpstr>       Thứ hai ngày 29 tháng 11 năm 2021 Tiếng Việt  Chủ điểm: Những người bạn nhỏ  Bài 3: Đồ đạc trong nhà (Tiết 4) </vt:lpstr>
      <vt:lpstr>PowerPoint Presentation</vt:lpstr>
      <vt:lpstr>PowerPoint Presentation</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1 - Bài 1 Bé Mai đã lớn (tiết 1 - 4, SHS, tr.10 - 12)) - CTST Lớp 2</dc:title>
  <dc:creator>Trọng Nghĩa Lê;Lan Hương</dc:creator>
  <dc:description>Tài liệu lưu hành nội bộ. Vui lòng không chia sẻ hoặc tải lên websites, FB.</dc:description>
  <cp:lastModifiedBy>A</cp:lastModifiedBy>
  <cp:revision>529</cp:revision>
  <dcterms:created xsi:type="dcterms:W3CDTF">2021-03-08T07:39:19Z</dcterms:created>
  <dcterms:modified xsi:type="dcterms:W3CDTF">2021-11-24T17:18:23Z</dcterms:modified>
  <cp:contentStatus/>
</cp:coreProperties>
</file>